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7"/>
  </p:notesMasterIdLst>
  <p:handoutMasterIdLst>
    <p:handoutMasterId r:id="rId38"/>
  </p:handoutMasterIdLst>
  <p:sldIdLst>
    <p:sldId id="450" r:id="rId5"/>
    <p:sldId id="592" r:id="rId6"/>
    <p:sldId id="846" r:id="rId7"/>
    <p:sldId id="1039" r:id="rId8"/>
    <p:sldId id="826" r:id="rId9"/>
    <p:sldId id="2277" r:id="rId10"/>
    <p:sldId id="2363" r:id="rId11"/>
    <p:sldId id="2285" r:id="rId12"/>
    <p:sldId id="2364" r:id="rId13"/>
    <p:sldId id="834" r:id="rId14"/>
    <p:sldId id="1040" r:id="rId15"/>
    <p:sldId id="2365" r:id="rId16"/>
    <p:sldId id="2354" r:id="rId17"/>
    <p:sldId id="839" r:id="rId18"/>
    <p:sldId id="890" r:id="rId19"/>
    <p:sldId id="2356" r:id="rId20"/>
    <p:sldId id="841" r:id="rId21"/>
    <p:sldId id="804" r:id="rId22"/>
    <p:sldId id="2289" r:id="rId23"/>
    <p:sldId id="2366" r:id="rId24"/>
    <p:sldId id="2402" r:id="rId25"/>
    <p:sldId id="803" r:id="rId26"/>
    <p:sldId id="1041" r:id="rId27"/>
    <p:sldId id="784" r:id="rId28"/>
    <p:sldId id="786" r:id="rId29"/>
    <p:sldId id="810" r:id="rId30"/>
    <p:sldId id="788" r:id="rId31"/>
    <p:sldId id="790" r:id="rId32"/>
    <p:sldId id="792" r:id="rId33"/>
    <p:sldId id="2362" r:id="rId34"/>
    <p:sldId id="1043" r:id="rId35"/>
    <p:sldId id="545" r:id="rId36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7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3F1EE"/>
    <a:srgbClr val="B2292D"/>
    <a:srgbClr val="C00000"/>
    <a:srgbClr val="7F7F7F"/>
    <a:srgbClr val="706D6A"/>
    <a:srgbClr val="BFBFBF"/>
    <a:srgbClr val="B7B7B7"/>
    <a:srgbClr val="E8E4E0"/>
    <a:srgbClr val="7F7C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FB882B-E565-48DD-867B-D6EA521FD3DC}" v="22" dt="2025-04-21T13:50:47.0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2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666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927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 Mullins" userId="8681d03e-57f4-4aa0-bb32-7080963a2b0a" providerId="ADAL" clId="{C6685719-A87E-4226-88CE-09F3AB5B2324}"/>
    <pc:docChg chg="undo custSel addSld delSld modSld sldOrd">
      <pc:chgData name="Matt Mullins" userId="8681d03e-57f4-4aa0-bb32-7080963a2b0a" providerId="ADAL" clId="{C6685719-A87E-4226-88CE-09F3AB5B2324}" dt="2024-10-04T12:32:11.375" v="2056" actId="20577"/>
      <pc:docMkLst>
        <pc:docMk/>
      </pc:docMkLst>
      <pc:sldChg chg="modSp mod">
        <pc:chgData name="Matt Mullins" userId="8681d03e-57f4-4aa0-bb32-7080963a2b0a" providerId="ADAL" clId="{C6685719-A87E-4226-88CE-09F3AB5B2324}" dt="2024-10-04T01:20:00.690" v="26" actId="14100"/>
        <pc:sldMkLst>
          <pc:docMk/>
          <pc:sldMk cId="0" sldId="450"/>
        </pc:sldMkLst>
      </pc:sldChg>
      <pc:sldChg chg="add">
        <pc:chgData name="Matt Mullins" userId="8681d03e-57f4-4aa0-bb32-7080963a2b0a" providerId="ADAL" clId="{C6685719-A87E-4226-88CE-09F3AB5B2324}" dt="2024-10-04T11:00:04.935" v="1668"/>
        <pc:sldMkLst>
          <pc:docMk/>
          <pc:sldMk cId="0" sldId="545"/>
        </pc:sldMkLst>
      </pc:sldChg>
      <pc:sldChg chg="modSp mod ord">
        <pc:chgData name="Matt Mullins" userId="8681d03e-57f4-4aa0-bb32-7080963a2b0a" providerId="ADAL" clId="{C6685719-A87E-4226-88CE-09F3AB5B2324}" dt="2024-10-04T02:50:25.123" v="659"/>
        <pc:sldMkLst>
          <pc:docMk/>
          <pc:sldMk cId="3762237823" sldId="788"/>
        </pc:sldMkLst>
      </pc:sldChg>
      <pc:sldChg chg="modSp mod">
        <pc:chgData name="Matt Mullins" userId="8681d03e-57f4-4aa0-bb32-7080963a2b0a" providerId="ADAL" clId="{C6685719-A87E-4226-88CE-09F3AB5B2324}" dt="2024-10-04T02:46:16.074" v="635" actId="20577"/>
        <pc:sldMkLst>
          <pc:docMk/>
          <pc:sldMk cId="1877363389" sldId="790"/>
        </pc:sldMkLst>
      </pc:sldChg>
      <pc:sldChg chg="modSp mod">
        <pc:chgData name="Matt Mullins" userId="8681d03e-57f4-4aa0-bb32-7080963a2b0a" providerId="ADAL" clId="{C6685719-A87E-4226-88CE-09F3AB5B2324}" dt="2024-10-04T12:28:13.832" v="2024" actId="20577"/>
        <pc:sldMkLst>
          <pc:docMk/>
          <pc:sldMk cId="2889879237" sldId="792"/>
        </pc:sldMkLst>
      </pc:sldChg>
      <pc:sldChg chg="modSp mod">
        <pc:chgData name="Matt Mullins" userId="8681d03e-57f4-4aa0-bb32-7080963a2b0a" providerId="ADAL" clId="{C6685719-A87E-4226-88CE-09F3AB5B2324}" dt="2024-10-04T11:19:18.661" v="1970" actId="20577"/>
        <pc:sldMkLst>
          <pc:docMk/>
          <pc:sldMk cId="2041832750" sldId="803"/>
        </pc:sldMkLst>
      </pc:sldChg>
      <pc:sldChg chg="modSp mod">
        <pc:chgData name="Matt Mullins" userId="8681d03e-57f4-4aa0-bb32-7080963a2b0a" providerId="ADAL" clId="{C6685719-A87E-4226-88CE-09F3AB5B2324}" dt="2024-10-04T02:33:25.160" v="467" actId="20577"/>
        <pc:sldMkLst>
          <pc:docMk/>
          <pc:sldMk cId="3949668773" sldId="804"/>
        </pc:sldMkLst>
      </pc:sldChg>
      <pc:sldChg chg="modSp mod">
        <pc:chgData name="Matt Mullins" userId="8681d03e-57f4-4aa0-bb32-7080963a2b0a" providerId="ADAL" clId="{C6685719-A87E-4226-88CE-09F3AB5B2324}" dt="2024-10-04T12:32:11.375" v="2056" actId="20577"/>
        <pc:sldMkLst>
          <pc:docMk/>
          <pc:sldMk cId="4031169097" sldId="834"/>
        </pc:sldMkLst>
      </pc:sldChg>
      <pc:sldChg chg="modSp mod">
        <pc:chgData name="Matt Mullins" userId="8681d03e-57f4-4aa0-bb32-7080963a2b0a" providerId="ADAL" clId="{C6685719-A87E-4226-88CE-09F3AB5B2324}" dt="2024-10-04T11:12:25.276" v="1767" actId="313"/>
        <pc:sldMkLst>
          <pc:docMk/>
          <pc:sldMk cId="1336964469" sldId="839"/>
        </pc:sldMkLst>
      </pc:sldChg>
      <pc:sldChg chg="modSp mod">
        <pc:chgData name="Matt Mullins" userId="8681d03e-57f4-4aa0-bb32-7080963a2b0a" providerId="ADAL" clId="{C6685719-A87E-4226-88CE-09F3AB5B2324}" dt="2024-10-04T11:13:58.774" v="1818" actId="20577"/>
        <pc:sldMkLst>
          <pc:docMk/>
          <pc:sldMk cId="3137639228" sldId="841"/>
        </pc:sldMkLst>
      </pc:sldChg>
      <pc:sldChg chg="modSp mod">
        <pc:chgData name="Matt Mullins" userId="8681d03e-57f4-4aa0-bb32-7080963a2b0a" providerId="ADAL" clId="{C6685719-A87E-4226-88CE-09F3AB5B2324}" dt="2024-10-04T11:01:39.797" v="1686" actId="20577"/>
        <pc:sldMkLst>
          <pc:docMk/>
          <pc:sldMk cId="2131049005" sldId="846"/>
        </pc:sldMkLst>
      </pc:sldChg>
      <pc:sldChg chg="del">
        <pc:chgData name="Matt Mullins" userId="8681d03e-57f4-4aa0-bb32-7080963a2b0a" providerId="ADAL" clId="{C6685719-A87E-4226-88CE-09F3AB5B2324}" dt="2024-10-04T02:27:39.666" v="458" actId="47"/>
        <pc:sldMkLst>
          <pc:docMk/>
          <pc:sldMk cId="2617916674" sldId="886"/>
        </pc:sldMkLst>
      </pc:sldChg>
      <pc:sldChg chg="add">
        <pc:chgData name="Matt Mullins" userId="8681d03e-57f4-4aa0-bb32-7080963a2b0a" providerId="ADAL" clId="{C6685719-A87E-4226-88CE-09F3AB5B2324}" dt="2024-10-04T02:38:45.472" v="490"/>
        <pc:sldMkLst>
          <pc:docMk/>
          <pc:sldMk cId="673632904" sldId="994"/>
        </pc:sldMkLst>
      </pc:sldChg>
      <pc:sldChg chg="add">
        <pc:chgData name="Matt Mullins" userId="8681d03e-57f4-4aa0-bb32-7080963a2b0a" providerId="ADAL" clId="{C6685719-A87E-4226-88CE-09F3AB5B2324}" dt="2024-10-04T11:22:55.180" v="1971"/>
        <pc:sldMkLst>
          <pc:docMk/>
          <pc:sldMk cId="4149079709" sldId="1012"/>
        </pc:sldMkLst>
      </pc:sldChg>
      <pc:sldChg chg="delSp modSp mod">
        <pc:chgData name="Matt Mullins" userId="8681d03e-57f4-4aa0-bb32-7080963a2b0a" providerId="ADAL" clId="{C6685719-A87E-4226-88CE-09F3AB5B2324}" dt="2024-10-04T11:00:19.061" v="1670" actId="1076"/>
        <pc:sldMkLst>
          <pc:docMk/>
          <pc:sldMk cId="378563504" sldId="1039"/>
        </pc:sldMkLst>
      </pc:sldChg>
      <pc:sldChg chg="delSp modSp mod">
        <pc:chgData name="Matt Mullins" userId="8681d03e-57f4-4aa0-bb32-7080963a2b0a" providerId="ADAL" clId="{C6685719-A87E-4226-88CE-09F3AB5B2324}" dt="2024-10-04T11:00:37.303" v="1672" actId="1076"/>
        <pc:sldMkLst>
          <pc:docMk/>
          <pc:sldMk cId="3158195253" sldId="1040"/>
        </pc:sldMkLst>
      </pc:sldChg>
      <pc:sldChg chg="delSp modSp mod">
        <pc:chgData name="Matt Mullins" userId="8681d03e-57f4-4aa0-bb32-7080963a2b0a" providerId="ADAL" clId="{C6685719-A87E-4226-88CE-09F3AB5B2324}" dt="2024-10-04T11:00:50.341" v="1674" actId="1076"/>
        <pc:sldMkLst>
          <pc:docMk/>
          <pc:sldMk cId="1724155713" sldId="1041"/>
        </pc:sldMkLst>
      </pc:sldChg>
      <pc:sldChg chg="del">
        <pc:chgData name="Matt Mullins" userId="8681d03e-57f4-4aa0-bb32-7080963a2b0a" providerId="ADAL" clId="{C6685719-A87E-4226-88CE-09F3AB5B2324}" dt="2024-10-04T02:49:40.322" v="648" actId="47"/>
        <pc:sldMkLst>
          <pc:docMk/>
          <pc:sldMk cId="3972667186" sldId="1042"/>
        </pc:sldMkLst>
      </pc:sldChg>
      <pc:sldChg chg="delSp modSp mod">
        <pc:chgData name="Matt Mullins" userId="8681d03e-57f4-4aa0-bb32-7080963a2b0a" providerId="ADAL" clId="{C6685719-A87E-4226-88CE-09F3AB5B2324}" dt="2024-10-04T03:15:47.221" v="1228" actId="1035"/>
        <pc:sldMkLst>
          <pc:docMk/>
          <pc:sldMk cId="3681439826" sldId="1043"/>
        </pc:sldMkLst>
      </pc:sldChg>
      <pc:sldChg chg="del ord">
        <pc:chgData name="Matt Mullins" userId="8681d03e-57f4-4aa0-bb32-7080963a2b0a" providerId="ADAL" clId="{C6685719-A87E-4226-88CE-09F3AB5B2324}" dt="2024-10-04T02:49:33.811" v="647" actId="47"/>
        <pc:sldMkLst>
          <pc:docMk/>
          <pc:sldMk cId="2266490820" sldId="2259"/>
        </pc:sldMkLst>
      </pc:sldChg>
      <pc:sldChg chg="del">
        <pc:chgData name="Matt Mullins" userId="8681d03e-57f4-4aa0-bb32-7080963a2b0a" providerId="ADAL" clId="{C6685719-A87E-4226-88CE-09F3AB5B2324}" dt="2024-10-04T02:49:40.322" v="648" actId="47"/>
        <pc:sldMkLst>
          <pc:docMk/>
          <pc:sldMk cId="3144239248" sldId="2260"/>
        </pc:sldMkLst>
      </pc:sldChg>
      <pc:sldChg chg="del">
        <pc:chgData name="Matt Mullins" userId="8681d03e-57f4-4aa0-bb32-7080963a2b0a" providerId="ADAL" clId="{C6685719-A87E-4226-88CE-09F3AB5B2324}" dt="2024-10-04T02:49:40.322" v="648" actId="47"/>
        <pc:sldMkLst>
          <pc:docMk/>
          <pc:sldMk cId="1839215277" sldId="2261"/>
        </pc:sldMkLst>
      </pc:sldChg>
      <pc:sldChg chg="del">
        <pc:chgData name="Matt Mullins" userId="8681d03e-57f4-4aa0-bb32-7080963a2b0a" providerId="ADAL" clId="{C6685719-A87E-4226-88CE-09F3AB5B2324}" dt="2024-10-04T02:49:42.766" v="649" actId="47"/>
        <pc:sldMkLst>
          <pc:docMk/>
          <pc:sldMk cId="4037902398" sldId="2262"/>
        </pc:sldMkLst>
      </pc:sldChg>
      <pc:sldChg chg="addSp delSp modSp mod ord">
        <pc:chgData name="Matt Mullins" userId="8681d03e-57f4-4aa0-bb32-7080963a2b0a" providerId="ADAL" clId="{C6685719-A87E-4226-88CE-09F3AB5B2324}" dt="2024-10-04T03:00:31.854" v="861" actId="20577"/>
        <pc:sldMkLst>
          <pc:docMk/>
          <pc:sldMk cId="1233461771" sldId="2265"/>
        </pc:sldMkLst>
      </pc:sldChg>
      <pc:sldChg chg="modSp mod">
        <pc:chgData name="Matt Mullins" userId="8681d03e-57f4-4aa0-bb32-7080963a2b0a" providerId="ADAL" clId="{C6685719-A87E-4226-88CE-09F3AB5B2324}" dt="2024-10-04T01:22:10.155" v="89" actId="20577"/>
        <pc:sldMkLst>
          <pc:docMk/>
          <pc:sldMk cId="3438766693" sldId="2277"/>
        </pc:sldMkLst>
      </pc:sldChg>
      <pc:sldChg chg="modSp mod">
        <pc:chgData name="Matt Mullins" userId="8681d03e-57f4-4aa0-bb32-7080963a2b0a" providerId="ADAL" clId="{C6685719-A87E-4226-88CE-09F3AB5B2324}" dt="2024-10-04T01:27:20.826" v="214" actId="5793"/>
        <pc:sldMkLst>
          <pc:docMk/>
          <pc:sldMk cId="857024082" sldId="2285"/>
        </pc:sldMkLst>
      </pc:sldChg>
      <pc:sldChg chg="modSp mod">
        <pc:chgData name="Matt Mullins" userId="8681d03e-57f4-4aa0-bb32-7080963a2b0a" providerId="ADAL" clId="{C6685719-A87E-4226-88CE-09F3AB5B2324}" dt="2024-10-04T11:03:31.842" v="1694" actId="20577"/>
        <pc:sldMkLst>
          <pc:docMk/>
          <pc:sldMk cId="1802568905" sldId="2288"/>
        </pc:sldMkLst>
      </pc:sldChg>
      <pc:sldChg chg="modSp mod">
        <pc:chgData name="Matt Mullins" userId="8681d03e-57f4-4aa0-bb32-7080963a2b0a" providerId="ADAL" clId="{C6685719-A87E-4226-88CE-09F3AB5B2324}" dt="2024-10-04T02:36:36.332" v="489" actId="20577"/>
        <pc:sldMkLst>
          <pc:docMk/>
          <pc:sldMk cId="1558875076" sldId="2289"/>
        </pc:sldMkLst>
      </pc:sldChg>
      <pc:sldChg chg="addSp modSp mod">
        <pc:chgData name="Matt Mullins" userId="8681d03e-57f4-4aa0-bb32-7080963a2b0a" providerId="ADAL" clId="{C6685719-A87E-4226-88CE-09F3AB5B2324}" dt="2024-10-04T11:06:27.551" v="1711" actId="20577"/>
        <pc:sldMkLst>
          <pc:docMk/>
          <pc:sldMk cId="3381002538" sldId="2300"/>
        </pc:sldMkLst>
      </pc:sldChg>
      <pc:sldChg chg="ord">
        <pc:chgData name="Matt Mullins" userId="8681d03e-57f4-4aa0-bb32-7080963a2b0a" providerId="ADAL" clId="{C6685719-A87E-4226-88CE-09F3AB5B2324}" dt="2024-10-04T02:49:54.023" v="653"/>
        <pc:sldMkLst>
          <pc:docMk/>
          <pc:sldMk cId="2096260807" sldId="2305"/>
        </pc:sldMkLst>
      </pc:sldChg>
      <pc:sldChg chg="add del">
        <pc:chgData name="Matt Mullins" userId="8681d03e-57f4-4aa0-bb32-7080963a2b0a" providerId="ADAL" clId="{C6685719-A87E-4226-88CE-09F3AB5B2324}" dt="2024-10-04T01:38:19.837" v="297" actId="47"/>
        <pc:sldMkLst>
          <pc:docMk/>
          <pc:sldMk cId="2642405877" sldId="2308"/>
        </pc:sldMkLst>
      </pc:sldChg>
      <pc:sldChg chg="addSp delSp modSp mod">
        <pc:chgData name="Matt Mullins" userId="8681d03e-57f4-4aa0-bb32-7080963a2b0a" providerId="ADAL" clId="{C6685719-A87E-4226-88CE-09F3AB5B2324}" dt="2024-10-04T01:33:39.290" v="238" actId="1076"/>
        <pc:sldMkLst>
          <pc:docMk/>
          <pc:sldMk cId="4238994650" sldId="2313"/>
        </pc:sldMkLst>
      </pc:sldChg>
      <pc:sldChg chg="del">
        <pc:chgData name="Matt Mullins" userId="8681d03e-57f4-4aa0-bb32-7080963a2b0a" providerId="ADAL" clId="{C6685719-A87E-4226-88CE-09F3AB5B2324}" dt="2024-10-04T02:38:55.878" v="491" actId="47"/>
        <pc:sldMkLst>
          <pc:docMk/>
          <pc:sldMk cId="767870393" sldId="2314"/>
        </pc:sldMkLst>
      </pc:sldChg>
      <pc:sldChg chg="del">
        <pc:chgData name="Matt Mullins" userId="8681d03e-57f4-4aa0-bb32-7080963a2b0a" providerId="ADAL" clId="{C6685719-A87E-4226-88CE-09F3AB5B2324}" dt="2024-10-04T02:38:55.878" v="491" actId="47"/>
        <pc:sldMkLst>
          <pc:docMk/>
          <pc:sldMk cId="249831332" sldId="2316"/>
        </pc:sldMkLst>
      </pc:sldChg>
      <pc:sldChg chg="del">
        <pc:chgData name="Matt Mullins" userId="8681d03e-57f4-4aa0-bb32-7080963a2b0a" providerId="ADAL" clId="{C6685719-A87E-4226-88CE-09F3AB5B2324}" dt="2024-10-04T02:38:55.878" v="491" actId="47"/>
        <pc:sldMkLst>
          <pc:docMk/>
          <pc:sldMk cId="1841525237" sldId="2317"/>
        </pc:sldMkLst>
      </pc:sldChg>
      <pc:sldChg chg="del">
        <pc:chgData name="Matt Mullins" userId="8681d03e-57f4-4aa0-bb32-7080963a2b0a" providerId="ADAL" clId="{C6685719-A87E-4226-88CE-09F3AB5B2324}" dt="2024-10-04T02:39:37.223" v="494" actId="47"/>
        <pc:sldMkLst>
          <pc:docMk/>
          <pc:sldMk cId="611912870" sldId="2353"/>
        </pc:sldMkLst>
      </pc:sldChg>
      <pc:sldChg chg="modSp mod">
        <pc:chgData name="Matt Mullins" userId="8681d03e-57f4-4aa0-bb32-7080963a2b0a" providerId="ADAL" clId="{C6685719-A87E-4226-88CE-09F3AB5B2324}" dt="2024-10-04T02:27:12.583" v="457" actId="5793"/>
        <pc:sldMkLst>
          <pc:docMk/>
          <pc:sldMk cId="1771688556" sldId="2354"/>
        </pc:sldMkLst>
      </pc:sldChg>
      <pc:sldChg chg="modSp mod">
        <pc:chgData name="Matt Mullins" userId="8681d03e-57f4-4aa0-bb32-7080963a2b0a" providerId="ADAL" clId="{C6685719-A87E-4226-88CE-09F3AB5B2324}" dt="2024-10-04T01:41:48.560" v="350" actId="20577"/>
        <pc:sldMkLst>
          <pc:docMk/>
          <pc:sldMk cId="1520515982" sldId="2355"/>
        </pc:sldMkLst>
      </pc:sldChg>
      <pc:sldChg chg="modSp">
        <pc:chgData name="Matt Mullins" userId="8681d03e-57f4-4aa0-bb32-7080963a2b0a" providerId="ADAL" clId="{C6685719-A87E-4226-88CE-09F3AB5B2324}" dt="2024-10-04T02:28:39.579" v="459" actId="1076"/>
        <pc:sldMkLst>
          <pc:docMk/>
          <pc:sldMk cId="788541838" sldId="2356"/>
        </pc:sldMkLst>
      </pc:sldChg>
      <pc:sldChg chg="add ord">
        <pc:chgData name="Matt Mullins" userId="8681d03e-57f4-4aa0-bb32-7080963a2b0a" providerId="ADAL" clId="{C6685719-A87E-4226-88CE-09F3AB5B2324}" dt="2024-10-04T02:50:17.558" v="657"/>
        <pc:sldMkLst>
          <pc:docMk/>
          <pc:sldMk cId="379915552" sldId="2357"/>
        </pc:sldMkLst>
      </pc:sldChg>
      <pc:sldChg chg="modSp del mod">
        <pc:chgData name="Matt Mullins" userId="8681d03e-57f4-4aa0-bb32-7080963a2b0a" providerId="ADAL" clId="{C6685719-A87E-4226-88CE-09F3AB5B2324}" dt="2024-10-04T02:40:14.043" v="507" actId="2696"/>
        <pc:sldMkLst>
          <pc:docMk/>
          <pc:sldMk cId="2384314832" sldId="2357"/>
        </pc:sldMkLst>
      </pc:sldChg>
      <pc:sldChg chg="add">
        <pc:chgData name="Matt Mullins" userId="8681d03e-57f4-4aa0-bb32-7080963a2b0a" providerId="ADAL" clId="{C6685719-A87E-4226-88CE-09F3AB5B2324}" dt="2024-10-04T02:38:45.472" v="490"/>
        <pc:sldMkLst>
          <pc:docMk/>
          <pc:sldMk cId="1673612635" sldId="2358"/>
        </pc:sldMkLst>
      </pc:sldChg>
      <pc:sldChg chg="add">
        <pc:chgData name="Matt Mullins" userId="8681d03e-57f4-4aa0-bb32-7080963a2b0a" providerId="ADAL" clId="{C6685719-A87E-4226-88CE-09F3AB5B2324}" dt="2024-10-04T02:38:45.472" v="490"/>
        <pc:sldMkLst>
          <pc:docMk/>
          <pc:sldMk cId="3351067322" sldId="2359"/>
        </pc:sldMkLst>
      </pc:sldChg>
      <pc:sldChg chg="delSp add del mod">
        <pc:chgData name="Matt Mullins" userId="8681d03e-57f4-4aa0-bb32-7080963a2b0a" providerId="ADAL" clId="{C6685719-A87E-4226-88CE-09F3AB5B2324}" dt="2024-10-04T02:59:35.889" v="797" actId="47"/>
        <pc:sldMkLst>
          <pc:docMk/>
          <pc:sldMk cId="1276459457" sldId="2360"/>
        </pc:sldMkLst>
      </pc:sldChg>
      <pc:sldChg chg="add">
        <pc:chgData name="Matt Mullins" userId="8681d03e-57f4-4aa0-bb32-7080963a2b0a" providerId="ADAL" clId="{C6685719-A87E-4226-88CE-09F3AB5B2324}" dt="2024-10-04T02:59:01.361" v="780"/>
        <pc:sldMkLst>
          <pc:docMk/>
          <pc:sldMk cId="1122536206" sldId="2361"/>
        </pc:sldMkLst>
      </pc:sldChg>
      <pc:sldChg chg="modSp add mod">
        <pc:chgData name="Matt Mullins" userId="8681d03e-57f4-4aa0-bb32-7080963a2b0a" providerId="ADAL" clId="{C6685719-A87E-4226-88CE-09F3AB5B2324}" dt="2024-10-04T12:29:23.873" v="2035" actId="20577"/>
        <pc:sldMkLst>
          <pc:docMk/>
          <pc:sldMk cId="485271012" sldId="2362"/>
        </pc:sldMkLst>
      </pc:sldChg>
    </pc:docChg>
  </pc:docChgLst>
  <pc:docChgLst>
    <pc:chgData name="Max Perrault" userId="6790522b-f871-4100-890a-3a9e8e94f4c8" providerId="ADAL" clId="{DE629C58-82C6-471F-8502-C871A0C436C1}"/>
    <pc:docChg chg="undo custSel addSld delSld modSld sldOrd">
      <pc:chgData name="Max Perrault" userId="6790522b-f871-4100-890a-3a9e8e94f4c8" providerId="ADAL" clId="{DE629C58-82C6-471F-8502-C871A0C436C1}" dt="2024-10-04T12:15:46.813" v="2570" actId="1076"/>
      <pc:docMkLst>
        <pc:docMk/>
      </pc:docMkLst>
      <pc:sldChg chg="addSp delSp modSp mod">
        <pc:chgData name="Max Perrault" userId="6790522b-f871-4100-890a-3a9e8e94f4c8" providerId="ADAL" clId="{DE629C58-82C6-471F-8502-C871A0C436C1}" dt="2024-10-03T18:36:28.250" v="1664" actId="478"/>
        <pc:sldMkLst>
          <pc:docMk/>
          <pc:sldMk cId="0" sldId="450"/>
        </pc:sldMkLst>
      </pc:sldChg>
      <pc:sldChg chg="addSp delSp modSp mod">
        <pc:chgData name="Max Perrault" userId="6790522b-f871-4100-890a-3a9e8e94f4c8" providerId="ADAL" clId="{DE629C58-82C6-471F-8502-C871A0C436C1}" dt="2024-10-03T18:43:06.828" v="1708" actId="1076"/>
        <pc:sldMkLst>
          <pc:docMk/>
          <pc:sldMk cId="2562354733" sldId="786"/>
        </pc:sldMkLst>
      </pc:sldChg>
      <pc:sldChg chg="addSp delSp modSp mod ord">
        <pc:chgData name="Max Perrault" userId="6790522b-f871-4100-890a-3a9e8e94f4c8" providerId="ADAL" clId="{DE629C58-82C6-471F-8502-C871A0C436C1}" dt="2024-10-03T18:59:39.425" v="2112" actId="1076"/>
        <pc:sldMkLst>
          <pc:docMk/>
          <pc:sldMk cId="3762237823" sldId="788"/>
        </pc:sldMkLst>
      </pc:sldChg>
      <pc:sldChg chg="addSp delSp modSp mod ord">
        <pc:chgData name="Max Perrault" userId="6790522b-f871-4100-890a-3a9e8e94f4c8" providerId="ADAL" clId="{DE629C58-82C6-471F-8502-C871A0C436C1}" dt="2024-10-03T18:55:38.945" v="2067" actId="207"/>
        <pc:sldMkLst>
          <pc:docMk/>
          <pc:sldMk cId="1877363389" sldId="790"/>
        </pc:sldMkLst>
      </pc:sldChg>
      <pc:sldChg chg="modSp del mod ord">
        <pc:chgData name="Max Perrault" userId="6790522b-f871-4100-890a-3a9e8e94f4c8" providerId="ADAL" clId="{DE629C58-82C6-471F-8502-C871A0C436C1}" dt="2024-10-03T18:55:52.108" v="2068" actId="47"/>
        <pc:sldMkLst>
          <pc:docMk/>
          <pc:sldMk cId="578668327" sldId="791"/>
        </pc:sldMkLst>
      </pc:sldChg>
      <pc:sldChg chg="modSp mod">
        <pc:chgData name="Max Perrault" userId="6790522b-f871-4100-890a-3a9e8e94f4c8" providerId="ADAL" clId="{DE629C58-82C6-471F-8502-C871A0C436C1}" dt="2024-10-04T12:15:27.115" v="2569" actId="207"/>
        <pc:sldMkLst>
          <pc:docMk/>
          <pc:sldMk cId="2889879237" sldId="792"/>
        </pc:sldMkLst>
      </pc:sldChg>
      <pc:sldChg chg="addSp delSp modSp mod">
        <pc:chgData name="Max Perrault" userId="6790522b-f871-4100-890a-3a9e8e94f4c8" providerId="ADAL" clId="{DE629C58-82C6-471F-8502-C871A0C436C1}" dt="2024-10-03T18:27:14.629" v="1603" actId="1076"/>
        <pc:sldMkLst>
          <pc:docMk/>
          <pc:sldMk cId="609556320" sldId="802"/>
        </pc:sldMkLst>
      </pc:sldChg>
      <pc:sldChg chg="addSp delSp modSp mod">
        <pc:chgData name="Max Perrault" userId="6790522b-f871-4100-890a-3a9e8e94f4c8" providerId="ADAL" clId="{DE629C58-82C6-471F-8502-C871A0C436C1}" dt="2024-10-03T18:39:06.344" v="1696" actId="1076"/>
        <pc:sldMkLst>
          <pc:docMk/>
          <pc:sldMk cId="2041832750" sldId="803"/>
        </pc:sldMkLst>
      </pc:sldChg>
      <pc:sldChg chg="addSp delSp modSp mod">
        <pc:chgData name="Max Perrault" userId="6790522b-f871-4100-890a-3a9e8e94f4c8" providerId="ADAL" clId="{DE629C58-82C6-471F-8502-C871A0C436C1}" dt="2024-10-03T18:13:55.125" v="1556" actId="20577"/>
        <pc:sldMkLst>
          <pc:docMk/>
          <pc:sldMk cId="3949668773" sldId="804"/>
        </pc:sldMkLst>
      </pc:sldChg>
      <pc:sldChg chg="addSp delSp modSp mod">
        <pc:chgData name="Max Perrault" userId="6790522b-f871-4100-890a-3a9e8e94f4c8" providerId="ADAL" clId="{DE629C58-82C6-471F-8502-C871A0C436C1}" dt="2024-10-03T18:44:05.427" v="1716" actId="20577"/>
        <pc:sldMkLst>
          <pc:docMk/>
          <pc:sldMk cId="1672964396" sldId="810"/>
        </pc:sldMkLst>
      </pc:sldChg>
      <pc:sldChg chg="addSp delSp modSp mod">
        <pc:chgData name="Max Perrault" userId="6790522b-f871-4100-890a-3a9e8e94f4c8" providerId="ADAL" clId="{DE629C58-82C6-471F-8502-C871A0C436C1}" dt="2024-10-02T19:46:46.833" v="225" actId="6549"/>
        <pc:sldMkLst>
          <pc:docMk/>
          <pc:sldMk cId="3959950154" sldId="826"/>
        </pc:sldMkLst>
      </pc:sldChg>
      <pc:sldChg chg="addSp delSp modSp mod">
        <pc:chgData name="Max Perrault" userId="6790522b-f871-4100-890a-3a9e8e94f4c8" providerId="ADAL" clId="{DE629C58-82C6-471F-8502-C871A0C436C1}" dt="2024-10-02T20:14:34.152" v="309" actId="20577"/>
        <pc:sldMkLst>
          <pc:docMk/>
          <pc:sldMk cId="0" sldId="828"/>
        </pc:sldMkLst>
      </pc:sldChg>
      <pc:sldChg chg="addSp delSp modSp mod">
        <pc:chgData name="Max Perrault" userId="6790522b-f871-4100-890a-3a9e8e94f4c8" providerId="ADAL" clId="{DE629C58-82C6-471F-8502-C871A0C436C1}" dt="2024-10-03T15:27:54.307" v="862" actId="20577"/>
        <pc:sldMkLst>
          <pc:docMk/>
          <pc:sldMk cId="4031169097" sldId="834"/>
        </pc:sldMkLst>
      </pc:sldChg>
      <pc:sldChg chg="addSp delSp modSp mod">
        <pc:chgData name="Max Perrault" userId="6790522b-f871-4100-890a-3a9e8e94f4c8" providerId="ADAL" clId="{DE629C58-82C6-471F-8502-C871A0C436C1}" dt="2024-10-03T18:08:01.847" v="1532" actId="1076"/>
        <pc:sldMkLst>
          <pc:docMk/>
          <pc:sldMk cId="1336964469" sldId="839"/>
        </pc:sldMkLst>
      </pc:sldChg>
      <pc:sldChg chg="addSp delSp modSp mod">
        <pc:chgData name="Max Perrault" userId="6790522b-f871-4100-890a-3a9e8e94f4c8" providerId="ADAL" clId="{DE629C58-82C6-471F-8502-C871A0C436C1}" dt="2024-10-03T17:38:59.940" v="1355" actId="122"/>
        <pc:sldMkLst>
          <pc:docMk/>
          <pc:sldMk cId="3137639228" sldId="841"/>
        </pc:sldMkLst>
      </pc:sldChg>
      <pc:sldChg chg="modSp mod">
        <pc:chgData name="Max Perrault" userId="6790522b-f871-4100-890a-3a9e8e94f4c8" providerId="ADAL" clId="{DE629C58-82C6-471F-8502-C871A0C436C1}" dt="2024-10-03T14:21:40.901" v="391" actId="207"/>
        <pc:sldMkLst>
          <pc:docMk/>
          <pc:sldMk cId="2131049005" sldId="846"/>
        </pc:sldMkLst>
      </pc:sldChg>
      <pc:sldChg chg="del">
        <pc:chgData name="Max Perrault" userId="6790522b-f871-4100-890a-3a9e8e94f4c8" providerId="ADAL" clId="{DE629C58-82C6-471F-8502-C871A0C436C1}" dt="2024-10-03T14:32:01.251" v="521" actId="47"/>
        <pc:sldMkLst>
          <pc:docMk/>
          <pc:sldMk cId="244635122" sldId="857"/>
        </pc:sldMkLst>
      </pc:sldChg>
      <pc:sldChg chg="modSp mod">
        <pc:chgData name="Max Perrault" userId="6790522b-f871-4100-890a-3a9e8e94f4c8" providerId="ADAL" clId="{DE629C58-82C6-471F-8502-C871A0C436C1}" dt="2024-10-03T16:28:22.993" v="1072" actId="13926"/>
        <pc:sldMkLst>
          <pc:docMk/>
          <pc:sldMk cId="2617916674" sldId="886"/>
        </pc:sldMkLst>
      </pc:sldChg>
      <pc:sldChg chg="addSp delSp modSp mod ord">
        <pc:chgData name="Max Perrault" userId="6790522b-f871-4100-890a-3a9e8e94f4c8" providerId="ADAL" clId="{DE629C58-82C6-471F-8502-C871A0C436C1}" dt="2024-10-03T15:42:20.589" v="915"/>
        <pc:sldMkLst>
          <pc:docMk/>
          <pc:sldMk cId="2755950254" sldId="965"/>
        </pc:sldMkLst>
      </pc:sldChg>
      <pc:sldChg chg="add del">
        <pc:chgData name="Max Perrault" userId="6790522b-f871-4100-890a-3a9e8e94f4c8" providerId="ADAL" clId="{DE629C58-82C6-471F-8502-C871A0C436C1}" dt="2024-10-03T14:32:01.251" v="521" actId="47"/>
        <pc:sldMkLst>
          <pc:docMk/>
          <pc:sldMk cId="3994248474" sldId="989"/>
        </pc:sldMkLst>
      </pc:sldChg>
      <pc:sldChg chg="delSp del mod">
        <pc:chgData name="Max Perrault" userId="6790522b-f871-4100-890a-3a9e8e94f4c8" providerId="ADAL" clId="{DE629C58-82C6-471F-8502-C871A0C436C1}" dt="2024-10-03T14:31:45.405" v="518" actId="47"/>
        <pc:sldMkLst>
          <pc:docMk/>
          <pc:sldMk cId="1402448499" sldId="2250"/>
        </pc:sldMkLst>
      </pc:sldChg>
      <pc:sldChg chg="addSp delSp modSp mod">
        <pc:chgData name="Max Perrault" userId="6790522b-f871-4100-890a-3a9e8e94f4c8" providerId="ADAL" clId="{DE629C58-82C6-471F-8502-C871A0C436C1}" dt="2024-10-02T20:27:27.494" v="380" actId="1076"/>
        <pc:sldMkLst>
          <pc:docMk/>
          <pc:sldMk cId="1233461771" sldId="2265"/>
        </pc:sldMkLst>
      </pc:sldChg>
      <pc:sldChg chg="addSp delSp modSp del mod">
        <pc:chgData name="Max Perrault" userId="6790522b-f871-4100-890a-3a9e8e94f4c8" providerId="ADAL" clId="{DE629C58-82C6-471F-8502-C871A0C436C1}" dt="2024-10-03T15:47:09.156" v="923" actId="2696"/>
        <pc:sldMkLst>
          <pc:docMk/>
          <pc:sldMk cId="1153937560" sldId="2267"/>
        </pc:sldMkLst>
      </pc:sldChg>
      <pc:sldChg chg="modSp del mod">
        <pc:chgData name="Max Perrault" userId="6790522b-f871-4100-890a-3a9e8e94f4c8" providerId="ADAL" clId="{DE629C58-82C6-471F-8502-C871A0C436C1}" dt="2024-10-03T15:37:42.099" v="876" actId="2696"/>
        <pc:sldMkLst>
          <pc:docMk/>
          <pc:sldMk cId="425550415" sldId="2271"/>
        </pc:sldMkLst>
      </pc:sldChg>
      <pc:sldChg chg="addSp delSp modSp mod">
        <pc:chgData name="Max Perrault" userId="6790522b-f871-4100-890a-3a9e8e94f4c8" providerId="ADAL" clId="{DE629C58-82C6-471F-8502-C871A0C436C1}" dt="2024-10-02T20:11:45.460" v="274" actId="1076"/>
        <pc:sldMkLst>
          <pc:docMk/>
          <pc:sldMk cId="3438766693" sldId="2277"/>
        </pc:sldMkLst>
      </pc:sldChg>
      <pc:sldChg chg="addSp delSp modSp mod">
        <pc:chgData name="Max Perrault" userId="6790522b-f871-4100-890a-3a9e8e94f4c8" providerId="ADAL" clId="{DE629C58-82C6-471F-8502-C871A0C436C1}" dt="2024-10-02T20:19:39.918" v="323" actId="20577"/>
        <pc:sldMkLst>
          <pc:docMk/>
          <pc:sldMk cId="857024082" sldId="2285"/>
        </pc:sldMkLst>
      </pc:sldChg>
      <pc:sldChg chg="addSp delSp modSp mod">
        <pc:chgData name="Max Perrault" userId="6790522b-f871-4100-890a-3a9e8e94f4c8" providerId="ADAL" clId="{DE629C58-82C6-471F-8502-C871A0C436C1}" dt="2024-10-02T20:13:38.052" v="304" actId="20577"/>
        <pc:sldMkLst>
          <pc:docMk/>
          <pc:sldMk cId="1802568905" sldId="2288"/>
        </pc:sldMkLst>
      </pc:sldChg>
      <pc:sldChg chg="addSp delSp modSp mod">
        <pc:chgData name="Max Perrault" userId="6790522b-f871-4100-890a-3a9e8e94f4c8" providerId="ADAL" clId="{DE629C58-82C6-471F-8502-C871A0C436C1}" dt="2024-10-03T18:15:14.281" v="1568" actId="20577"/>
        <pc:sldMkLst>
          <pc:docMk/>
          <pc:sldMk cId="1558875076" sldId="2289"/>
        </pc:sldMkLst>
      </pc:sldChg>
      <pc:sldChg chg="addSp delSp modSp mod">
        <pc:chgData name="Max Perrault" userId="6790522b-f871-4100-890a-3a9e8e94f4c8" providerId="ADAL" clId="{DE629C58-82C6-471F-8502-C871A0C436C1}" dt="2024-10-03T15:51:50.303" v="936" actId="20577"/>
        <pc:sldMkLst>
          <pc:docMk/>
          <pc:sldMk cId="1645492553" sldId="2292"/>
        </pc:sldMkLst>
      </pc:sldChg>
      <pc:sldChg chg="modSp del mod">
        <pc:chgData name="Max Perrault" userId="6790522b-f871-4100-890a-3a9e8e94f4c8" providerId="ADAL" clId="{DE629C58-82C6-471F-8502-C871A0C436C1}" dt="2024-10-03T15:38:35.573" v="883" actId="2696"/>
        <pc:sldMkLst>
          <pc:docMk/>
          <pc:sldMk cId="187896401" sldId="2299"/>
        </pc:sldMkLst>
      </pc:sldChg>
      <pc:sldChg chg="addSp delSp modSp mod">
        <pc:chgData name="Max Perrault" userId="6790522b-f871-4100-890a-3a9e8e94f4c8" providerId="ADAL" clId="{DE629C58-82C6-471F-8502-C871A0C436C1}" dt="2024-10-02T20:26:27.844" v="376" actId="1076"/>
        <pc:sldMkLst>
          <pc:docMk/>
          <pc:sldMk cId="3381002538" sldId="2300"/>
        </pc:sldMkLst>
      </pc:sldChg>
      <pc:sldChg chg="modSp del mod">
        <pc:chgData name="Max Perrault" userId="6790522b-f871-4100-890a-3a9e8e94f4c8" providerId="ADAL" clId="{DE629C58-82C6-471F-8502-C871A0C436C1}" dt="2024-10-03T15:38:28.385" v="882" actId="2696"/>
        <pc:sldMkLst>
          <pc:docMk/>
          <pc:sldMk cId="1097497517" sldId="2302"/>
        </pc:sldMkLst>
      </pc:sldChg>
      <pc:sldChg chg="delSp modSp del mod">
        <pc:chgData name="Max Perrault" userId="6790522b-f871-4100-890a-3a9e8e94f4c8" providerId="ADAL" clId="{DE629C58-82C6-471F-8502-C871A0C436C1}" dt="2024-10-03T18:08:47.419" v="1536" actId="47"/>
        <pc:sldMkLst>
          <pc:docMk/>
          <pc:sldMk cId="3543027464" sldId="2306"/>
        </pc:sldMkLst>
      </pc:sldChg>
      <pc:sldChg chg="del">
        <pc:chgData name="Max Perrault" userId="6790522b-f871-4100-890a-3a9e8e94f4c8" providerId="ADAL" clId="{DE629C58-82C6-471F-8502-C871A0C436C1}" dt="2024-10-02T20:27:52.499" v="381" actId="47"/>
        <pc:sldMkLst>
          <pc:docMk/>
          <pc:sldMk cId="2642405877" sldId="2308"/>
        </pc:sldMkLst>
      </pc:sldChg>
      <pc:sldChg chg="addSp delSp modSp mod">
        <pc:chgData name="Max Perrault" userId="6790522b-f871-4100-890a-3a9e8e94f4c8" providerId="ADAL" clId="{DE629C58-82C6-471F-8502-C871A0C436C1}" dt="2024-10-02T20:25:29.524" v="370" actId="20577"/>
        <pc:sldMkLst>
          <pc:docMk/>
          <pc:sldMk cId="4238994650" sldId="2313"/>
        </pc:sldMkLst>
      </pc:sldChg>
      <pc:sldChg chg="modSp mod">
        <pc:chgData name="Max Perrault" userId="6790522b-f871-4100-890a-3a9e8e94f4c8" providerId="ADAL" clId="{DE629C58-82C6-471F-8502-C871A0C436C1}" dt="2024-10-03T18:28:37.158" v="1605" actId="13926"/>
        <pc:sldMkLst>
          <pc:docMk/>
          <pc:sldMk cId="767870393" sldId="2314"/>
        </pc:sldMkLst>
      </pc:sldChg>
      <pc:sldChg chg="del">
        <pc:chgData name="Max Perrault" userId="6790522b-f871-4100-890a-3a9e8e94f4c8" providerId="ADAL" clId="{DE629C58-82C6-471F-8502-C871A0C436C1}" dt="2024-10-03T18:28:15.215" v="1604" actId="47"/>
        <pc:sldMkLst>
          <pc:docMk/>
          <pc:sldMk cId="3661153879" sldId="2315"/>
        </pc:sldMkLst>
      </pc:sldChg>
      <pc:sldChg chg="modSp mod">
        <pc:chgData name="Max Perrault" userId="6790522b-f871-4100-890a-3a9e8e94f4c8" providerId="ADAL" clId="{DE629C58-82C6-471F-8502-C871A0C436C1}" dt="2024-10-03T18:28:41.643" v="1606" actId="13926"/>
        <pc:sldMkLst>
          <pc:docMk/>
          <pc:sldMk cId="249831332" sldId="2316"/>
        </pc:sldMkLst>
      </pc:sldChg>
      <pc:sldChg chg="modSp mod">
        <pc:chgData name="Max Perrault" userId="6790522b-f871-4100-890a-3a9e8e94f4c8" providerId="ADAL" clId="{DE629C58-82C6-471F-8502-C871A0C436C1}" dt="2024-10-03T18:28:48.552" v="1607" actId="13926"/>
        <pc:sldMkLst>
          <pc:docMk/>
          <pc:sldMk cId="1841525237" sldId="2317"/>
        </pc:sldMkLst>
      </pc:sldChg>
      <pc:sldChg chg="modSp mod">
        <pc:chgData name="Max Perrault" userId="6790522b-f871-4100-890a-3a9e8e94f4c8" providerId="ADAL" clId="{DE629C58-82C6-471F-8502-C871A0C436C1}" dt="2024-10-03T18:38:43.795" v="1677" actId="13926"/>
        <pc:sldMkLst>
          <pc:docMk/>
          <pc:sldMk cId="611912870" sldId="2353"/>
        </pc:sldMkLst>
      </pc:sldChg>
      <pc:sldChg chg="delSp modSp add mod">
        <pc:chgData name="Max Perrault" userId="6790522b-f871-4100-890a-3a9e8e94f4c8" providerId="ADAL" clId="{DE629C58-82C6-471F-8502-C871A0C436C1}" dt="2024-10-03T18:08:35.688" v="1535" actId="1076"/>
        <pc:sldMkLst>
          <pc:docMk/>
          <pc:sldMk cId="1771688556" sldId="2354"/>
        </pc:sldMkLst>
      </pc:sldChg>
      <pc:sldChg chg="addSp delSp modSp add mod">
        <pc:chgData name="Max Perrault" userId="6790522b-f871-4100-890a-3a9e8e94f4c8" providerId="ADAL" clId="{DE629C58-82C6-471F-8502-C871A0C436C1}" dt="2024-10-03T16:37:51.827" v="1101" actId="1076"/>
        <pc:sldMkLst>
          <pc:docMk/>
          <pc:sldMk cId="1520515982" sldId="2355"/>
        </pc:sldMkLst>
      </pc:sldChg>
      <pc:sldChg chg="addSp delSp modSp add mod">
        <pc:chgData name="Max Perrault" userId="6790522b-f871-4100-890a-3a9e8e94f4c8" providerId="ADAL" clId="{DE629C58-82C6-471F-8502-C871A0C436C1}" dt="2024-10-03T18:04:50.455" v="1524" actId="5793"/>
        <pc:sldMkLst>
          <pc:docMk/>
          <pc:sldMk cId="788541838" sldId="2356"/>
        </pc:sldMkLst>
      </pc:sldChg>
      <pc:sldChg chg="addSp delSp modSp add mod">
        <pc:chgData name="Max Perrault" userId="6790522b-f871-4100-890a-3a9e8e94f4c8" providerId="ADAL" clId="{DE629C58-82C6-471F-8502-C871A0C436C1}" dt="2024-10-03T19:15:37.365" v="2565" actId="20577"/>
        <pc:sldMkLst>
          <pc:docMk/>
          <pc:sldMk cId="2384314832" sldId="2357"/>
        </pc:sldMkLst>
      </pc:sldChg>
      <pc:sldChg chg="modSp mod">
        <pc:chgData name="Max Perrault" userId="6790522b-f871-4100-890a-3a9e8e94f4c8" providerId="ADAL" clId="{DE629C58-82C6-471F-8502-C871A0C436C1}" dt="2024-10-04T12:15:46.813" v="2570" actId="1076"/>
        <pc:sldMkLst>
          <pc:docMk/>
          <pc:sldMk cId="485271012" sldId="2362"/>
        </pc:sldMkLst>
      </pc:sldChg>
    </pc:docChg>
  </pc:docChgLst>
  <pc:docChgLst>
    <pc:chgData name="Matt" userId="8681d03e-57f4-4aa0-bb32-7080963a2b0a" providerId="ADAL" clId="{E00EC024-43D2-4AAF-AA51-3ACA58CD66FA}"/>
    <pc:docChg chg="delSld modSld">
      <pc:chgData name="Matt" userId="8681d03e-57f4-4aa0-bb32-7080963a2b0a" providerId="ADAL" clId="{E00EC024-43D2-4AAF-AA51-3ACA58CD66FA}" dt="2024-07-01T15:42:44.243" v="1" actId="1035"/>
      <pc:docMkLst>
        <pc:docMk/>
      </pc:docMkLst>
      <pc:sldChg chg="del">
        <pc:chgData name="Matt" userId="8681d03e-57f4-4aa0-bb32-7080963a2b0a" providerId="ADAL" clId="{E00EC024-43D2-4AAF-AA51-3ACA58CD66FA}" dt="2024-07-01T15:38:15.543" v="0" actId="47"/>
        <pc:sldMkLst>
          <pc:docMk/>
          <pc:sldMk cId="0" sldId="545"/>
        </pc:sldMkLst>
      </pc:sldChg>
      <pc:sldChg chg="modSp mod">
        <pc:chgData name="Matt" userId="8681d03e-57f4-4aa0-bb32-7080963a2b0a" providerId="ADAL" clId="{E00EC024-43D2-4AAF-AA51-3ACA58CD66FA}" dt="2024-07-01T15:42:44.243" v="1" actId="1035"/>
        <pc:sldMkLst>
          <pc:docMk/>
          <pc:sldMk cId="3137639228" sldId="841"/>
        </pc:sldMkLst>
      </pc:sldChg>
      <pc:sldChg chg="del">
        <pc:chgData name="Matt" userId="8681d03e-57f4-4aa0-bb32-7080963a2b0a" providerId="ADAL" clId="{E00EC024-43D2-4AAF-AA51-3ACA58CD66FA}" dt="2024-07-01T15:38:15.543" v="0" actId="47"/>
        <pc:sldMkLst>
          <pc:docMk/>
          <pc:sldMk cId="128873742" sldId="887"/>
        </pc:sldMkLst>
      </pc:sldChg>
      <pc:sldChg chg="del">
        <pc:chgData name="Matt" userId="8681d03e-57f4-4aa0-bb32-7080963a2b0a" providerId="ADAL" clId="{E00EC024-43D2-4AAF-AA51-3ACA58CD66FA}" dt="2024-07-01T15:38:15.543" v="0" actId="47"/>
        <pc:sldMkLst>
          <pc:docMk/>
          <pc:sldMk cId="1240772967" sldId="2278"/>
        </pc:sldMkLst>
      </pc:sldChg>
      <pc:sldChg chg="del">
        <pc:chgData name="Matt" userId="8681d03e-57f4-4aa0-bb32-7080963a2b0a" providerId="ADAL" clId="{E00EC024-43D2-4AAF-AA51-3ACA58CD66FA}" dt="2024-07-01T15:38:15.543" v="0" actId="47"/>
        <pc:sldMkLst>
          <pc:docMk/>
          <pc:sldMk cId="1085459586" sldId="2283"/>
        </pc:sldMkLst>
      </pc:sldChg>
      <pc:sldChg chg="del">
        <pc:chgData name="Matt" userId="8681d03e-57f4-4aa0-bb32-7080963a2b0a" providerId="ADAL" clId="{E00EC024-43D2-4AAF-AA51-3ACA58CD66FA}" dt="2024-07-01T15:38:15.543" v="0" actId="47"/>
        <pc:sldMkLst>
          <pc:docMk/>
          <pc:sldMk cId="923077108" sldId="2307"/>
        </pc:sldMkLst>
      </pc:sldChg>
      <pc:sldChg chg="del">
        <pc:chgData name="Matt" userId="8681d03e-57f4-4aa0-bb32-7080963a2b0a" providerId="ADAL" clId="{E00EC024-43D2-4AAF-AA51-3ACA58CD66FA}" dt="2024-07-01T15:38:15.543" v="0" actId="47"/>
        <pc:sldMkLst>
          <pc:docMk/>
          <pc:sldMk cId="3440489484" sldId="2310"/>
        </pc:sldMkLst>
      </pc:sldChg>
    </pc:docChg>
  </pc:docChgLst>
  <pc:docChgLst>
    <pc:chgData name="Max Perrault" userId="6790522b-f871-4100-890a-3a9e8e94f4c8" providerId="ADAL" clId="{95808C1E-417D-44FC-BC71-91B79B58086B}"/>
    <pc:docChg chg="undo custSel addSld delSld modSld sldOrd">
      <pc:chgData name="Max Perrault" userId="6790522b-f871-4100-890a-3a9e8e94f4c8" providerId="ADAL" clId="{95808C1E-417D-44FC-BC71-91B79B58086B}" dt="2025-04-18T12:00:52.616" v="1697" actId="207"/>
      <pc:docMkLst>
        <pc:docMk/>
      </pc:docMkLst>
      <pc:sldChg chg="addSp delSp modSp mod">
        <pc:chgData name="Max Perrault" userId="6790522b-f871-4100-890a-3a9e8e94f4c8" providerId="ADAL" clId="{95808C1E-417D-44FC-BC71-91B79B58086B}" dt="2025-04-17T20:33:45.739" v="1228" actId="207"/>
        <pc:sldMkLst>
          <pc:docMk/>
          <pc:sldMk cId="0" sldId="450"/>
        </pc:sldMkLst>
        <pc:spChg chg="mod">
          <ac:chgData name="Max Perrault" userId="6790522b-f871-4100-890a-3a9e8e94f4c8" providerId="ADAL" clId="{95808C1E-417D-44FC-BC71-91B79B58086B}" dt="2025-04-17T20:33:45.739" v="1228" actId="207"/>
          <ac:spMkLst>
            <pc:docMk/>
            <pc:sldMk cId="0" sldId="450"/>
            <ac:spMk id="11" creationId="{E73F3D92-846D-4B23-AAA6-9B6135B286AB}"/>
          </ac:spMkLst>
        </pc:spChg>
        <pc:picChg chg="add mod">
          <ac:chgData name="Max Perrault" userId="6790522b-f871-4100-890a-3a9e8e94f4c8" providerId="ADAL" clId="{95808C1E-417D-44FC-BC71-91B79B58086B}" dt="2025-04-07T13:24:05.014" v="56" actId="1076"/>
          <ac:picMkLst>
            <pc:docMk/>
            <pc:sldMk cId="0" sldId="450"/>
            <ac:picMk id="3" creationId="{52F95D6A-3A81-65A0-841E-8B826D323801}"/>
          </ac:picMkLst>
        </pc:picChg>
      </pc:sldChg>
      <pc:sldChg chg="addSp delSp modSp mod">
        <pc:chgData name="Max Perrault" userId="6790522b-f871-4100-890a-3a9e8e94f4c8" providerId="ADAL" clId="{95808C1E-417D-44FC-BC71-91B79B58086B}" dt="2025-04-17T19:27:11.008" v="369" actId="20577"/>
        <pc:sldMkLst>
          <pc:docMk/>
          <pc:sldMk cId="2562354733" sldId="786"/>
        </pc:sldMkLst>
        <pc:spChg chg="mod">
          <ac:chgData name="Max Perrault" userId="6790522b-f871-4100-890a-3a9e8e94f4c8" providerId="ADAL" clId="{95808C1E-417D-44FC-BC71-91B79B58086B}" dt="2025-04-17T19:27:11.008" v="369" actId="20577"/>
          <ac:spMkLst>
            <pc:docMk/>
            <pc:sldMk cId="2562354733" sldId="786"/>
            <ac:spMk id="17410" creationId="{1827E053-CD23-40C2-986B-EAC38F825F79}"/>
          </ac:spMkLst>
        </pc:spChg>
        <pc:picChg chg="add mod">
          <ac:chgData name="Max Perrault" userId="6790522b-f871-4100-890a-3a9e8e94f4c8" providerId="ADAL" clId="{95808C1E-417D-44FC-BC71-91B79B58086B}" dt="2025-04-17T19:26:39.107" v="356" actId="1076"/>
          <ac:picMkLst>
            <pc:docMk/>
            <pc:sldMk cId="2562354733" sldId="786"/>
            <ac:picMk id="3" creationId="{A20DDB46-3F6B-ADF0-2671-8FBFDFC8A23E}"/>
          </ac:picMkLst>
        </pc:picChg>
      </pc:sldChg>
      <pc:sldChg chg="modSp mod">
        <pc:chgData name="Max Perrault" userId="6790522b-f871-4100-890a-3a9e8e94f4c8" providerId="ADAL" clId="{95808C1E-417D-44FC-BC71-91B79B58086B}" dt="2025-04-17T19:24:43.460" v="326" actId="207"/>
        <pc:sldMkLst>
          <pc:docMk/>
          <pc:sldMk cId="3762237823" sldId="788"/>
        </pc:sldMkLst>
        <pc:spChg chg="mod">
          <ac:chgData name="Max Perrault" userId="6790522b-f871-4100-890a-3a9e8e94f4c8" providerId="ADAL" clId="{95808C1E-417D-44FC-BC71-91B79B58086B}" dt="2025-04-17T19:24:43.460" v="326" actId="207"/>
          <ac:spMkLst>
            <pc:docMk/>
            <pc:sldMk cId="3762237823" sldId="788"/>
            <ac:spMk id="2" creationId="{E7357E21-ECF4-5CA3-7F2A-09C4BA378569}"/>
          </ac:spMkLst>
        </pc:spChg>
        <pc:spChg chg="mod">
          <ac:chgData name="Max Perrault" userId="6790522b-f871-4100-890a-3a9e8e94f4c8" providerId="ADAL" clId="{95808C1E-417D-44FC-BC71-91B79B58086B}" dt="2025-04-17T19:24:40.010" v="325" actId="207"/>
          <ac:spMkLst>
            <pc:docMk/>
            <pc:sldMk cId="3762237823" sldId="788"/>
            <ac:spMk id="4" creationId="{CB1D3D2F-7808-98C5-EB40-DEB66581EEA4}"/>
          </ac:spMkLst>
        </pc:spChg>
      </pc:sldChg>
      <pc:sldChg chg="modSp mod">
        <pc:chgData name="Max Perrault" userId="6790522b-f871-4100-890a-3a9e8e94f4c8" providerId="ADAL" clId="{95808C1E-417D-44FC-BC71-91B79B58086B}" dt="2025-04-17T19:24:52.788" v="328" actId="207"/>
        <pc:sldMkLst>
          <pc:docMk/>
          <pc:sldMk cId="1877363389" sldId="790"/>
        </pc:sldMkLst>
        <pc:spChg chg="mod">
          <ac:chgData name="Max Perrault" userId="6790522b-f871-4100-890a-3a9e8e94f4c8" providerId="ADAL" clId="{95808C1E-417D-44FC-BC71-91B79B58086B}" dt="2025-04-17T19:24:49.621" v="327" actId="207"/>
          <ac:spMkLst>
            <pc:docMk/>
            <pc:sldMk cId="1877363389" sldId="790"/>
            <ac:spMk id="3" creationId="{19C85274-DCAD-4DBD-B064-F2FEF7FFD901}"/>
          </ac:spMkLst>
        </pc:spChg>
        <pc:spChg chg="mod">
          <ac:chgData name="Max Perrault" userId="6790522b-f871-4100-890a-3a9e8e94f4c8" providerId="ADAL" clId="{95808C1E-417D-44FC-BC71-91B79B58086B}" dt="2025-04-17T19:24:52.788" v="328" actId="207"/>
          <ac:spMkLst>
            <pc:docMk/>
            <pc:sldMk cId="1877363389" sldId="790"/>
            <ac:spMk id="4" creationId="{1B181932-B564-3419-67E5-2987E8CF2671}"/>
          </ac:spMkLst>
        </pc:spChg>
      </pc:sldChg>
      <pc:sldChg chg="modSp">
        <pc:chgData name="Max Perrault" userId="6790522b-f871-4100-890a-3a9e8e94f4c8" providerId="ADAL" clId="{95808C1E-417D-44FC-BC71-91B79B58086B}" dt="2025-04-17T19:28:57.338" v="409" actId="207"/>
        <pc:sldMkLst>
          <pc:docMk/>
          <pc:sldMk cId="2889879237" sldId="792"/>
        </pc:sldMkLst>
        <pc:spChg chg="mod">
          <ac:chgData name="Max Perrault" userId="6790522b-f871-4100-890a-3a9e8e94f4c8" providerId="ADAL" clId="{95808C1E-417D-44FC-BC71-91B79B58086B}" dt="2025-04-17T19:28:57.338" v="409" actId="207"/>
          <ac:spMkLst>
            <pc:docMk/>
            <pc:sldMk cId="2889879237" sldId="792"/>
            <ac:spMk id="3" creationId="{85CB8CCA-2DF0-48AE-A100-9286AE9BBFB3}"/>
          </ac:spMkLst>
        </pc:spChg>
      </pc:sldChg>
      <pc:sldChg chg="modSp mod">
        <pc:chgData name="Max Perrault" userId="6790522b-f871-4100-890a-3a9e8e94f4c8" providerId="ADAL" clId="{95808C1E-417D-44FC-BC71-91B79B58086B}" dt="2025-04-17T20:07:12.809" v="646" actId="207"/>
        <pc:sldMkLst>
          <pc:docMk/>
          <pc:sldMk cId="609556320" sldId="802"/>
        </pc:sldMkLst>
      </pc:sldChg>
      <pc:sldChg chg="modSp mod">
        <pc:chgData name="Max Perrault" userId="6790522b-f871-4100-890a-3a9e8e94f4c8" providerId="ADAL" clId="{95808C1E-417D-44FC-BC71-91B79B58086B}" dt="2025-04-17T20:07:30.735" v="651" actId="207"/>
        <pc:sldMkLst>
          <pc:docMk/>
          <pc:sldMk cId="2041832750" sldId="803"/>
        </pc:sldMkLst>
        <pc:spChg chg="mod">
          <ac:chgData name="Max Perrault" userId="6790522b-f871-4100-890a-3a9e8e94f4c8" providerId="ADAL" clId="{95808C1E-417D-44FC-BC71-91B79B58086B}" dt="2025-04-17T20:07:30.735" v="651" actId="207"/>
          <ac:spMkLst>
            <pc:docMk/>
            <pc:sldMk cId="2041832750" sldId="803"/>
            <ac:spMk id="4" creationId="{DD802C55-21A9-4DBE-860C-8A0822FE16BA}"/>
          </ac:spMkLst>
        </pc:spChg>
        <pc:spChg chg="mod">
          <ac:chgData name="Max Perrault" userId="6790522b-f871-4100-890a-3a9e8e94f4c8" providerId="ADAL" clId="{95808C1E-417D-44FC-BC71-91B79B58086B}" dt="2025-04-17T20:07:26.575" v="650" actId="207"/>
          <ac:spMkLst>
            <pc:docMk/>
            <pc:sldMk cId="2041832750" sldId="803"/>
            <ac:spMk id="15362" creationId="{97E100C3-DA49-4FBC-B5C6-6D7CB519549B}"/>
          </ac:spMkLst>
        </pc:spChg>
      </pc:sldChg>
      <pc:sldChg chg="modSp mod">
        <pc:chgData name="Max Perrault" userId="6790522b-f871-4100-890a-3a9e8e94f4c8" providerId="ADAL" clId="{95808C1E-417D-44FC-BC71-91B79B58086B}" dt="2025-04-17T20:07:06.678" v="644" actId="207"/>
        <pc:sldMkLst>
          <pc:docMk/>
          <pc:sldMk cId="3949668773" sldId="804"/>
        </pc:sldMkLst>
        <pc:spChg chg="mod">
          <ac:chgData name="Max Perrault" userId="6790522b-f871-4100-890a-3a9e8e94f4c8" providerId="ADAL" clId="{95808C1E-417D-44FC-BC71-91B79B58086B}" dt="2025-04-17T20:07:06.678" v="644" actId="207"/>
          <ac:spMkLst>
            <pc:docMk/>
            <pc:sldMk cId="3949668773" sldId="804"/>
            <ac:spMk id="15362" creationId="{97E100C3-DA49-4FBC-B5C6-6D7CB519549B}"/>
          </ac:spMkLst>
        </pc:spChg>
      </pc:sldChg>
      <pc:sldChg chg="addSp delSp modSp mod">
        <pc:chgData name="Max Perrault" userId="6790522b-f871-4100-890a-3a9e8e94f4c8" providerId="ADAL" clId="{95808C1E-417D-44FC-BC71-91B79B58086B}" dt="2025-04-17T19:28:37.385" v="408" actId="20577"/>
        <pc:sldMkLst>
          <pc:docMk/>
          <pc:sldMk cId="1672964396" sldId="810"/>
        </pc:sldMkLst>
        <pc:spChg chg="mod">
          <ac:chgData name="Max Perrault" userId="6790522b-f871-4100-890a-3a9e8e94f4c8" providerId="ADAL" clId="{95808C1E-417D-44FC-BC71-91B79B58086B}" dt="2025-04-17T19:28:37.385" v="408" actId="20577"/>
          <ac:spMkLst>
            <pc:docMk/>
            <pc:sldMk cId="1672964396" sldId="810"/>
            <ac:spMk id="4" creationId="{FDD17E80-3493-491A-8898-4210A240AF04}"/>
          </ac:spMkLst>
        </pc:spChg>
        <pc:picChg chg="add mod">
          <ac:chgData name="Max Perrault" userId="6790522b-f871-4100-890a-3a9e8e94f4c8" providerId="ADAL" clId="{95808C1E-417D-44FC-BC71-91B79B58086B}" dt="2025-04-17T19:27:49.319" v="373" actId="1076"/>
          <ac:picMkLst>
            <pc:docMk/>
            <pc:sldMk cId="1672964396" sldId="810"/>
            <ac:picMk id="5" creationId="{2ECB28D0-60DB-EA31-663D-7B5E53E54985}"/>
          </ac:picMkLst>
        </pc:picChg>
      </pc:sldChg>
      <pc:sldChg chg="addSp delSp modSp mod">
        <pc:chgData name="Max Perrault" userId="6790522b-f871-4100-890a-3a9e8e94f4c8" providerId="ADAL" clId="{95808C1E-417D-44FC-BC71-91B79B58086B}" dt="2025-04-07T13:26:51.499" v="138" actId="20577"/>
        <pc:sldMkLst>
          <pc:docMk/>
          <pc:sldMk cId="3959950154" sldId="826"/>
        </pc:sldMkLst>
        <pc:spChg chg="mod">
          <ac:chgData name="Max Perrault" userId="6790522b-f871-4100-890a-3a9e8e94f4c8" providerId="ADAL" clId="{95808C1E-417D-44FC-BC71-91B79B58086B}" dt="2025-04-07T13:26:51.499" v="138" actId="20577"/>
          <ac:spMkLst>
            <pc:docMk/>
            <pc:sldMk cId="3959950154" sldId="826"/>
            <ac:spMk id="2" creationId="{1BB3B303-43AA-072C-BAC9-DFA5CBE8494E}"/>
          </ac:spMkLst>
        </pc:spChg>
        <pc:spChg chg="mod">
          <ac:chgData name="Max Perrault" userId="6790522b-f871-4100-890a-3a9e8e94f4c8" providerId="ADAL" clId="{95808C1E-417D-44FC-BC71-91B79B58086B}" dt="2025-04-07T13:25:40.992" v="96" actId="20577"/>
          <ac:spMkLst>
            <pc:docMk/>
            <pc:sldMk cId="3959950154" sldId="826"/>
            <ac:spMk id="19459" creationId="{A0241477-27DD-4D70-8C42-10D2D46CF725}"/>
          </ac:spMkLst>
        </pc:spChg>
        <pc:picChg chg="add mod">
          <ac:chgData name="Max Perrault" userId="6790522b-f871-4100-890a-3a9e8e94f4c8" providerId="ADAL" clId="{95808C1E-417D-44FC-BC71-91B79B58086B}" dt="2025-04-07T13:26:09.082" v="101" actId="1076"/>
          <ac:picMkLst>
            <pc:docMk/>
            <pc:sldMk cId="3959950154" sldId="826"/>
            <ac:picMk id="4" creationId="{EC2D9F10-63B2-9845-8636-8C2E9679FD3A}"/>
          </ac:picMkLst>
        </pc:picChg>
      </pc:sldChg>
      <pc:sldChg chg="del">
        <pc:chgData name="Max Perrault" userId="6790522b-f871-4100-890a-3a9e8e94f4c8" providerId="ADAL" clId="{95808C1E-417D-44FC-BC71-91B79B58086B}" dt="2025-04-17T19:08:07.898" v="244" actId="2696"/>
        <pc:sldMkLst>
          <pc:docMk/>
          <pc:sldMk cId="0" sldId="828"/>
        </pc:sldMkLst>
      </pc:sldChg>
      <pc:sldChg chg="addSp delSp modSp mod">
        <pc:chgData name="Max Perrault" userId="6790522b-f871-4100-890a-3a9e8e94f4c8" providerId="ADAL" clId="{95808C1E-417D-44FC-BC71-91B79B58086B}" dt="2025-04-18T11:46:40.961" v="1481" actId="207"/>
        <pc:sldMkLst>
          <pc:docMk/>
          <pc:sldMk cId="4031169097" sldId="834"/>
        </pc:sldMkLst>
        <pc:spChg chg="mod">
          <ac:chgData name="Max Perrault" userId="6790522b-f871-4100-890a-3a9e8e94f4c8" providerId="ADAL" clId="{95808C1E-417D-44FC-BC71-91B79B58086B}" dt="2025-04-18T11:46:40.961" v="1481" actId="207"/>
          <ac:spMkLst>
            <pc:docMk/>
            <pc:sldMk cId="4031169097" sldId="834"/>
            <ac:spMk id="6" creationId="{EBFEA840-E2DD-4C31-90A9-50CFF9025CA6}"/>
          </ac:spMkLst>
        </pc:spChg>
        <pc:spChg chg="mod">
          <ac:chgData name="Max Perrault" userId="6790522b-f871-4100-890a-3a9e8e94f4c8" providerId="ADAL" clId="{95808C1E-417D-44FC-BC71-91B79B58086B}" dt="2025-04-17T19:22:52.373" v="320" actId="20577"/>
          <ac:spMkLst>
            <pc:docMk/>
            <pc:sldMk cId="4031169097" sldId="834"/>
            <ac:spMk id="15362" creationId="{97E100C3-DA49-4FBC-B5C6-6D7CB519549B}"/>
          </ac:spMkLst>
        </pc:spChg>
        <pc:picChg chg="add mod">
          <ac:chgData name="Max Perrault" userId="6790522b-f871-4100-890a-3a9e8e94f4c8" providerId="ADAL" clId="{95808C1E-417D-44FC-BC71-91B79B58086B}" dt="2025-04-17T19:22:13.906" v="308" actId="1076"/>
          <ac:picMkLst>
            <pc:docMk/>
            <pc:sldMk cId="4031169097" sldId="834"/>
            <ac:picMk id="3" creationId="{217648F6-4A29-08D6-37C3-28E47851023B}"/>
          </ac:picMkLst>
        </pc:picChg>
      </pc:sldChg>
      <pc:sldChg chg="addSp delSp modSp mod">
        <pc:chgData name="Max Perrault" userId="6790522b-f871-4100-890a-3a9e8e94f4c8" providerId="ADAL" clId="{95808C1E-417D-44FC-BC71-91B79B58086B}" dt="2025-04-17T19:45:32.435" v="508" actId="1076"/>
        <pc:sldMkLst>
          <pc:docMk/>
          <pc:sldMk cId="1336964469" sldId="839"/>
        </pc:sldMkLst>
        <pc:spChg chg="mod">
          <ac:chgData name="Max Perrault" userId="6790522b-f871-4100-890a-3a9e8e94f4c8" providerId="ADAL" clId="{95808C1E-417D-44FC-BC71-91B79B58086B}" dt="2025-04-17T19:45:32.435" v="508" actId="1076"/>
          <ac:spMkLst>
            <pc:docMk/>
            <pc:sldMk cId="1336964469" sldId="839"/>
            <ac:spMk id="5" creationId="{A0A43048-0ADD-4F8D-BADF-DA32A2999A55}"/>
          </ac:spMkLst>
        </pc:spChg>
        <pc:spChg chg="mod">
          <ac:chgData name="Max Perrault" userId="6790522b-f871-4100-890a-3a9e8e94f4c8" providerId="ADAL" clId="{95808C1E-417D-44FC-BC71-91B79B58086B}" dt="2025-04-17T19:43:06.160" v="450" actId="6549"/>
          <ac:spMkLst>
            <pc:docMk/>
            <pc:sldMk cId="1336964469" sldId="839"/>
            <ac:spMk id="15362" creationId="{97E100C3-DA49-4FBC-B5C6-6D7CB519549B}"/>
          </ac:spMkLst>
        </pc:spChg>
        <pc:picChg chg="add mod">
          <ac:chgData name="Max Perrault" userId="6790522b-f871-4100-890a-3a9e8e94f4c8" providerId="ADAL" clId="{95808C1E-417D-44FC-BC71-91B79B58086B}" dt="2025-04-17T19:42:33.671" v="449" actId="1076"/>
          <ac:picMkLst>
            <pc:docMk/>
            <pc:sldMk cId="1336964469" sldId="839"/>
            <ac:picMk id="7" creationId="{ADA4CFE0-4E76-2BE0-26BF-EE5C67566C4F}"/>
          </ac:picMkLst>
        </pc:picChg>
        <pc:picChg chg="add mod">
          <ac:chgData name="Max Perrault" userId="6790522b-f871-4100-890a-3a9e8e94f4c8" providerId="ADAL" clId="{95808C1E-417D-44FC-BC71-91B79B58086B}" dt="2025-04-17T19:45:29.204" v="507" actId="1076"/>
          <ac:picMkLst>
            <pc:docMk/>
            <pc:sldMk cId="1336964469" sldId="839"/>
            <ac:picMk id="8" creationId="{CB6DC196-C515-1A9C-29D1-A8058ABD6F8D}"/>
          </ac:picMkLst>
        </pc:picChg>
      </pc:sldChg>
      <pc:sldChg chg="addSp delSp modSp mod">
        <pc:chgData name="Max Perrault" userId="6790522b-f871-4100-890a-3a9e8e94f4c8" providerId="ADAL" clId="{95808C1E-417D-44FC-BC71-91B79B58086B}" dt="2025-04-17T20:06:48.088" v="643" actId="1076"/>
        <pc:sldMkLst>
          <pc:docMk/>
          <pc:sldMk cId="3137639228" sldId="841"/>
        </pc:sldMkLst>
        <pc:spChg chg="mod">
          <ac:chgData name="Max Perrault" userId="6790522b-f871-4100-890a-3a9e8e94f4c8" providerId="ADAL" clId="{95808C1E-417D-44FC-BC71-91B79B58086B}" dt="2025-04-17T20:06:09.811" v="598" actId="1076"/>
          <ac:spMkLst>
            <pc:docMk/>
            <pc:sldMk cId="3137639228" sldId="841"/>
            <ac:spMk id="5" creationId="{31CD5A7D-79A4-42F0-B261-5DB888D7BBEA}"/>
          </ac:spMkLst>
        </pc:spChg>
        <pc:spChg chg="add mod">
          <ac:chgData name="Max Perrault" userId="6790522b-f871-4100-890a-3a9e8e94f4c8" providerId="ADAL" clId="{95808C1E-417D-44FC-BC71-91B79B58086B}" dt="2025-04-17T20:06:48.088" v="643" actId="1076"/>
          <ac:spMkLst>
            <pc:docMk/>
            <pc:sldMk cId="3137639228" sldId="841"/>
            <ac:spMk id="6" creationId="{ABF7CD7E-9D4C-1972-7F76-B09AEC1AB59F}"/>
          </ac:spMkLst>
        </pc:spChg>
        <pc:picChg chg="add mod">
          <ac:chgData name="Max Perrault" userId="6790522b-f871-4100-890a-3a9e8e94f4c8" providerId="ADAL" clId="{95808C1E-417D-44FC-BC71-91B79B58086B}" dt="2025-04-17T20:02:37.252" v="526" actId="1076"/>
          <ac:picMkLst>
            <pc:docMk/>
            <pc:sldMk cId="3137639228" sldId="841"/>
            <ac:picMk id="4" creationId="{C3B9D05C-670C-EEB4-952B-CEE55B13C93E}"/>
          </ac:picMkLst>
        </pc:picChg>
        <pc:picChg chg="add mod">
          <ac:chgData name="Max Perrault" userId="6790522b-f871-4100-890a-3a9e8e94f4c8" providerId="ADAL" clId="{95808C1E-417D-44FC-BC71-91B79B58086B}" dt="2025-04-17T20:06:27.244" v="601" actId="1076"/>
          <ac:picMkLst>
            <pc:docMk/>
            <pc:sldMk cId="3137639228" sldId="841"/>
            <ac:picMk id="8" creationId="{C61E14E4-FA53-451F-EA4F-2970EA197DCF}"/>
          </ac:picMkLst>
        </pc:picChg>
      </pc:sldChg>
      <pc:sldChg chg="modSp mod">
        <pc:chgData name="Max Perrault" userId="6790522b-f871-4100-890a-3a9e8e94f4c8" providerId="ADAL" clId="{95808C1E-417D-44FC-BC71-91B79B58086B}" dt="2025-04-17T18:46:50.989" v="168" actId="13926"/>
        <pc:sldMkLst>
          <pc:docMk/>
          <pc:sldMk cId="2131049005" sldId="846"/>
        </pc:sldMkLst>
        <pc:spChg chg="mod">
          <ac:chgData name="Max Perrault" userId="6790522b-f871-4100-890a-3a9e8e94f4c8" providerId="ADAL" clId="{95808C1E-417D-44FC-BC71-91B79B58086B}" dt="2025-04-17T18:46:50.989" v="168" actId="13926"/>
          <ac:spMkLst>
            <pc:docMk/>
            <pc:sldMk cId="2131049005" sldId="846"/>
            <ac:spMk id="15" creationId="{EC999B99-52F2-4EE7-9C2A-3A8EB8476A7A}"/>
          </ac:spMkLst>
        </pc:spChg>
      </pc:sldChg>
      <pc:sldChg chg="del">
        <pc:chgData name="Max Perrault" userId="6790522b-f871-4100-890a-3a9e8e94f4c8" providerId="ADAL" clId="{95808C1E-417D-44FC-BC71-91B79B58086B}" dt="2025-04-17T19:23:42.882" v="322" actId="47"/>
        <pc:sldMkLst>
          <pc:docMk/>
          <pc:sldMk cId="2755950254" sldId="965"/>
        </pc:sldMkLst>
      </pc:sldChg>
      <pc:sldChg chg="modSp mod">
        <pc:chgData name="Max Perrault" userId="6790522b-f871-4100-890a-3a9e8e94f4c8" providerId="ADAL" clId="{95808C1E-417D-44FC-BC71-91B79B58086B}" dt="2025-04-17T20:07:16.246" v="647" actId="207"/>
        <pc:sldMkLst>
          <pc:docMk/>
          <pc:sldMk cId="673632904" sldId="994"/>
        </pc:sldMkLst>
      </pc:sldChg>
      <pc:sldChg chg="del">
        <pc:chgData name="Max Perrault" userId="6790522b-f871-4100-890a-3a9e8e94f4c8" providerId="ADAL" clId="{95808C1E-417D-44FC-BC71-91B79B58086B}" dt="2025-04-07T13:27:03.759" v="139" actId="2696"/>
        <pc:sldMkLst>
          <pc:docMk/>
          <pc:sldMk cId="4149079709" sldId="1012"/>
        </pc:sldMkLst>
      </pc:sldChg>
      <pc:sldChg chg="del">
        <pc:chgData name="Max Perrault" userId="6790522b-f871-4100-890a-3a9e8e94f4c8" providerId="ADAL" clId="{95808C1E-417D-44FC-BC71-91B79B58086B}" dt="2025-04-17T19:20:31.774" v="292" actId="47"/>
        <pc:sldMkLst>
          <pc:docMk/>
          <pc:sldMk cId="1233461771" sldId="2265"/>
        </pc:sldMkLst>
      </pc:sldChg>
      <pc:sldChg chg="addSp delSp modSp mod">
        <pc:chgData name="Max Perrault" userId="6790522b-f871-4100-890a-3a9e8e94f4c8" providerId="ADAL" clId="{95808C1E-417D-44FC-BC71-91B79B58086B}" dt="2025-04-18T11:56:28.842" v="1576" actId="1076"/>
        <pc:sldMkLst>
          <pc:docMk/>
          <pc:sldMk cId="3438766693" sldId="2277"/>
        </pc:sldMkLst>
        <pc:spChg chg="add mod">
          <ac:chgData name="Max Perrault" userId="6790522b-f871-4100-890a-3a9e8e94f4c8" providerId="ADAL" clId="{95808C1E-417D-44FC-BC71-91B79B58086B}" dt="2025-04-18T11:53:23.529" v="1512" actId="207"/>
          <ac:spMkLst>
            <pc:docMk/>
            <pc:sldMk cId="3438766693" sldId="2277"/>
            <ac:spMk id="13" creationId="{581E737C-1B57-39FA-2A4B-A749124E7A8D}"/>
          </ac:spMkLst>
        </pc:spChg>
        <pc:spChg chg="add mod">
          <ac:chgData name="Max Perrault" userId="6790522b-f871-4100-890a-3a9e8e94f4c8" providerId="ADAL" clId="{95808C1E-417D-44FC-BC71-91B79B58086B}" dt="2025-04-18T11:56:28.842" v="1576" actId="1076"/>
          <ac:spMkLst>
            <pc:docMk/>
            <pc:sldMk cId="3438766693" sldId="2277"/>
            <ac:spMk id="14" creationId="{14FBB2EF-BBC2-27FD-3C06-FA1C14289F8F}"/>
          </ac:spMkLst>
        </pc:spChg>
        <pc:spChg chg="mod">
          <ac:chgData name="Max Perrault" userId="6790522b-f871-4100-890a-3a9e8e94f4c8" providerId="ADAL" clId="{95808C1E-417D-44FC-BC71-91B79B58086B}" dt="2025-04-17T18:55:26.008" v="183" actId="20577"/>
          <ac:spMkLst>
            <pc:docMk/>
            <pc:sldMk cId="3438766693" sldId="2277"/>
            <ac:spMk id="19459" creationId="{A0241477-27DD-4D70-8C42-10D2D46CF725}"/>
          </ac:spMkLst>
        </pc:spChg>
        <pc:picChg chg="add mod ord">
          <ac:chgData name="Max Perrault" userId="6790522b-f871-4100-890a-3a9e8e94f4c8" providerId="ADAL" clId="{95808C1E-417D-44FC-BC71-91B79B58086B}" dt="2025-04-18T11:55:19.500" v="1518" actId="1076"/>
          <ac:picMkLst>
            <pc:docMk/>
            <pc:sldMk cId="3438766693" sldId="2277"/>
            <ac:picMk id="3" creationId="{1B42F81F-7970-0A7A-E887-6075978EB7BF}"/>
          </ac:picMkLst>
        </pc:picChg>
        <pc:picChg chg="add mod">
          <ac:chgData name="Max Perrault" userId="6790522b-f871-4100-890a-3a9e8e94f4c8" providerId="ADAL" clId="{95808C1E-417D-44FC-BC71-91B79B58086B}" dt="2025-04-17T19:02:52.928" v="198" actId="1076"/>
          <ac:picMkLst>
            <pc:docMk/>
            <pc:sldMk cId="3438766693" sldId="2277"/>
            <ac:picMk id="8" creationId="{202679D9-433F-D957-228E-CB2AE4B8099D}"/>
          </ac:picMkLst>
        </pc:picChg>
      </pc:sldChg>
      <pc:sldChg chg="addSp delSp modSp mod">
        <pc:chgData name="Max Perrault" userId="6790522b-f871-4100-890a-3a9e8e94f4c8" providerId="ADAL" clId="{95808C1E-417D-44FC-BC71-91B79B58086B}" dt="2025-04-17T20:24:35.657" v="960" actId="1076"/>
        <pc:sldMkLst>
          <pc:docMk/>
          <pc:sldMk cId="857024082" sldId="2285"/>
        </pc:sldMkLst>
      </pc:sldChg>
      <pc:sldChg chg="del">
        <pc:chgData name="Max Perrault" userId="6790522b-f871-4100-890a-3a9e8e94f4c8" providerId="ADAL" clId="{95808C1E-417D-44FC-BC71-91B79B58086B}" dt="2025-04-17T19:08:00.035" v="243" actId="2696"/>
        <pc:sldMkLst>
          <pc:docMk/>
          <pc:sldMk cId="1802568905" sldId="2288"/>
        </pc:sldMkLst>
      </pc:sldChg>
      <pc:sldChg chg="modSp mod">
        <pc:chgData name="Max Perrault" userId="6790522b-f871-4100-890a-3a9e8e94f4c8" providerId="ADAL" clId="{95808C1E-417D-44FC-BC71-91B79B58086B}" dt="2025-04-17T20:07:09.480" v="645" actId="207"/>
        <pc:sldMkLst>
          <pc:docMk/>
          <pc:sldMk cId="1558875076" sldId="2289"/>
        </pc:sldMkLst>
        <pc:spChg chg="mod">
          <ac:chgData name="Max Perrault" userId="6790522b-f871-4100-890a-3a9e8e94f4c8" providerId="ADAL" clId="{95808C1E-417D-44FC-BC71-91B79B58086B}" dt="2025-04-17T20:07:09.480" v="645" actId="207"/>
          <ac:spMkLst>
            <pc:docMk/>
            <pc:sldMk cId="1558875076" sldId="2289"/>
            <ac:spMk id="15362" creationId="{97E100C3-DA49-4FBC-B5C6-6D7CB519549B}"/>
          </ac:spMkLst>
        </pc:spChg>
      </pc:sldChg>
      <pc:sldChg chg="del">
        <pc:chgData name="Max Perrault" userId="6790522b-f871-4100-890a-3a9e8e94f4c8" providerId="ADAL" clId="{95808C1E-417D-44FC-BC71-91B79B58086B}" dt="2025-04-17T19:23:43.993" v="323" actId="47"/>
        <pc:sldMkLst>
          <pc:docMk/>
          <pc:sldMk cId="1645492553" sldId="2292"/>
        </pc:sldMkLst>
      </pc:sldChg>
      <pc:sldChg chg="del">
        <pc:chgData name="Max Perrault" userId="6790522b-f871-4100-890a-3a9e8e94f4c8" providerId="ADAL" clId="{95808C1E-417D-44FC-BC71-91B79B58086B}" dt="2025-04-17T20:30:25.560" v="1042" actId="47"/>
        <pc:sldMkLst>
          <pc:docMk/>
          <pc:sldMk cId="3381002538" sldId="2300"/>
        </pc:sldMkLst>
      </pc:sldChg>
      <pc:sldChg chg="modSp mod">
        <pc:chgData name="Max Perrault" userId="6790522b-f871-4100-890a-3a9e8e94f4c8" providerId="ADAL" clId="{95808C1E-417D-44FC-BC71-91B79B58086B}" dt="2025-04-17T19:29:13.581" v="411" actId="207"/>
        <pc:sldMkLst>
          <pc:docMk/>
          <pc:sldMk cId="2096260807" sldId="2305"/>
        </pc:sldMkLst>
      </pc:sldChg>
      <pc:sldChg chg="del">
        <pc:chgData name="Max Perrault" userId="6790522b-f871-4100-890a-3a9e8e94f4c8" providerId="ADAL" clId="{95808C1E-417D-44FC-BC71-91B79B58086B}" dt="2025-04-17T19:21:11.861" v="296" actId="47"/>
        <pc:sldMkLst>
          <pc:docMk/>
          <pc:sldMk cId="4238994650" sldId="2313"/>
        </pc:sldMkLst>
      </pc:sldChg>
      <pc:sldChg chg="addSp delSp modSp mod ord">
        <pc:chgData name="Max Perrault" userId="6790522b-f871-4100-890a-3a9e8e94f4c8" providerId="ADAL" clId="{95808C1E-417D-44FC-BC71-91B79B58086B}" dt="2025-04-17T19:44:41.512" v="482" actId="20577"/>
        <pc:sldMkLst>
          <pc:docMk/>
          <pc:sldMk cId="1771688556" sldId="2354"/>
        </pc:sldMkLst>
        <pc:spChg chg="mod">
          <ac:chgData name="Max Perrault" userId="6790522b-f871-4100-890a-3a9e8e94f4c8" providerId="ADAL" clId="{95808C1E-417D-44FC-BC71-91B79B58086B}" dt="2025-04-17T19:44:41.512" v="482" actId="20577"/>
          <ac:spMkLst>
            <pc:docMk/>
            <pc:sldMk cId="1771688556" sldId="2354"/>
            <ac:spMk id="4" creationId="{C1801B80-C786-417D-AD82-DC59F6A416D0}"/>
          </ac:spMkLst>
        </pc:spChg>
        <pc:spChg chg="mod">
          <ac:chgData name="Max Perrault" userId="6790522b-f871-4100-890a-3a9e8e94f4c8" providerId="ADAL" clId="{95808C1E-417D-44FC-BC71-91B79B58086B}" dt="2025-04-17T19:42:19.304" v="438" actId="20577"/>
          <ac:spMkLst>
            <pc:docMk/>
            <pc:sldMk cId="1771688556" sldId="2354"/>
            <ac:spMk id="15362" creationId="{97E100C3-DA49-4FBC-B5C6-6D7CB519549B}"/>
          </ac:spMkLst>
        </pc:spChg>
        <pc:picChg chg="add mod">
          <ac:chgData name="Max Perrault" userId="6790522b-f871-4100-890a-3a9e8e94f4c8" providerId="ADAL" clId="{95808C1E-417D-44FC-BC71-91B79B58086B}" dt="2025-04-17T19:42:06.303" v="435" actId="1076"/>
          <ac:picMkLst>
            <pc:docMk/>
            <pc:sldMk cId="1771688556" sldId="2354"/>
            <ac:picMk id="3" creationId="{E54F7B4A-4C94-074E-A380-0CC11E1B314F}"/>
          </ac:picMkLst>
        </pc:picChg>
        <pc:picChg chg="add mod">
          <ac:chgData name="Max Perrault" userId="6790522b-f871-4100-890a-3a9e8e94f4c8" providerId="ADAL" clId="{95808C1E-417D-44FC-BC71-91B79B58086B}" dt="2025-04-17T19:44:17.161" v="453" actId="1076"/>
          <ac:picMkLst>
            <pc:docMk/>
            <pc:sldMk cId="1771688556" sldId="2354"/>
            <ac:picMk id="5" creationId="{0D3411AA-7D30-D3E9-D08E-9D738B8CCACF}"/>
          </ac:picMkLst>
        </pc:picChg>
      </pc:sldChg>
      <pc:sldChg chg="del">
        <pc:chgData name="Max Perrault" userId="6790522b-f871-4100-890a-3a9e8e94f4c8" providerId="ADAL" clId="{95808C1E-417D-44FC-BC71-91B79B58086B}" dt="2025-04-17T19:23:47.560" v="324" actId="47"/>
        <pc:sldMkLst>
          <pc:docMk/>
          <pc:sldMk cId="1520515982" sldId="2355"/>
        </pc:sldMkLst>
      </pc:sldChg>
      <pc:sldChg chg="addSp delSp modSp mod">
        <pc:chgData name="Max Perrault" userId="6790522b-f871-4100-890a-3a9e8e94f4c8" providerId="ADAL" clId="{95808C1E-417D-44FC-BC71-91B79B58086B}" dt="2025-04-17T20:18:06.622" v="763" actId="20577"/>
        <pc:sldMkLst>
          <pc:docMk/>
          <pc:sldMk cId="788541838" sldId="2356"/>
        </pc:sldMkLst>
        <pc:spChg chg="mod">
          <ac:chgData name="Max Perrault" userId="6790522b-f871-4100-890a-3a9e8e94f4c8" providerId="ADAL" clId="{95808C1E-417D-44FC-BC71-91B79B58086B}" dt="2025-04-17T20:18:06.622" v="763" actId="20577"/>
          <ac:spMkLst>
            <pc:docMk/>
            <pc:sldMk cId="788541838" sldId="2356"/>
            <ac:spMk id="2" creationId="{7DAAF72C-8113-2337-DEAD-0B648C3B97E2}"/>
          </ac:spMkLst>
        </pc:spChg>
        <pc:spChg chg="add mod">
          <ac:chgData name="Max Perrault" userId="6790522b-f871-4100-890a-3a9e8e94f4c8" providerId="ADAL" clId="{95808C1E-417D-44FC-BC71-91B79B58086B}" dt="2025-04-17T20:14:05.699" v="709" actId="1076"/>
          <ac:spMkLst>
            <pc:docMk/>
            <pc:sldMk cId="788541838" sldId="2356"/>
            <ac:spMk id="5" creationId="{258774A6-41D1-5D66-33A8-7C128578755B}"/>
          </ac:spMkLst>
        </pc:spChg>
        <pc:picChg chg="add mod">
          <ac:chgData name="Max Perrault" userId="6790522b-f871-4100-890a-3a9e8e94f4c8" providerId="ADAL" clId="{95808C1E-417D-44FC-BC71-91B79B58086B}" dt="2025-04-17T20:13:58.188" v="708" actId="1076"/>
          <ac:picMkLst>
            <pc:docMk/>
            <pc:sldMk cId="788541838" sldId="2356"/>
            <ac:picMk id="4" creationId="{90D477CD-97AF-54AE-181C-70C962645F49}"/>
          </ac:picMkLst>
        </pc:picChg>
      </pc:sldChg>
      <pc:sldChg chg="del">
        <pc:chgData name="Max Perrault" userId="6790522b-f871-4100-890a-3a9e8e94f4c8" providerId="ADAL" clId="{95808C1E-417D-44FC-BC71-91B79B58086B}" dt="2025-04-17T19:24:57.127" v="329" actId="47"/>
        <pc:sldMkLst>
          <pc:docMk/>
          <pc:sldMk cId="379915552" sldId="2357"/>
        </pc:sldMkLst>
      </pc:sldChg>
      <pc:sldChg chg="modSp mod">
        <pc:chgData name="Max Perrault" userId="6790522b-f871-4100-890a-3a9e8e94f4c8" providerId="ADAL" clId="{95808C1E-417D-44FC-BC71-91B79B58086B}" dt="2025-04-17T20:07:19.620" v="648" actId="207"/>
        <pc:sldMkLst>
          <pc:docMk/>
          <pc:sldMk cId="1673612635" sldId="2358"/>
        </pc:sldMkLst>
      </pc:sldChg>
      <pc:sldChg chg="modSp mod">
        <pc:chgData name="Max Perrault" userId="6790522b-f871-4100-890a-3a9e8e94f4c8" providerId="ADAL" clId="{95808C1E-417D-44FC-BC71-91B79B58086B}" dt="2025-04-17T20:07:23.050" v="649" actId="207"/>
        <pc:sldMkLst>
          <pc:docMk/>
          <pc:sldMk cId="3351067322" sldId="2359"/>
        </pc:sldMkLst>
      </pc:sldChg>
      <pc:sldChg chg="del">
        <pc:chgData name="Max Perrault" userId="6790522b-f871-4100-890a-3a9e8e94f4c8" providerId="ADAL" clId="{95808C1E-417D-44FC-BC71-91B79B58086B}" dt="2025-04-17T20:32:52.927" v="1211" actId="47"/>
        <pc:sldMkLst>
          <pc:docMk/>
          <pc:sldMk cId="1122536206" sldId="2361"/>
        </pc:sldMkLst>
      </pc:sldChg>
      <pc:sldChg chg="modSp">
        <pc:chgData name="Max Perrault" userId="6790522b-f871-4100-890a-3a9e8e94f4c8" providerId="ADAL" clId="{95808C1E-417D-44FC-BC71-91B79B58086B}" dt="2025-04-17T19:29:01.834" v="410" actId="207"/>
        <pc:sldMkLst>
          <pc:docMk/>
          <pc:sldMk cId="485271012" sldId="2362"/>
        </pc:sldMkLst>
        <pc:spChg chg="mod">
          <ac:chgData name="Max Perrault" userId="6790522b-f871-4100-890a-3a9e8e94f4c8" providerId="ADAL" clId="{95808C1E-417D-44FC-BC71-91B79B58086B}" dt="2025-04-17T19:29:01.834" v="410" actId="207"/>
          <ac:spMkLst>
            <pc:docMk/>
            <pc:sldMk cId="485271012" sldId="2362"/>
            <ac:spMk id="3" creationId="{85CB8CCA-2DF0-48AE-A100-9286AE9BBFB3}"/>
          </ac:spMkLst>
        </pc:spChg>
      </pc:sldChg>
      <pc:sldChg chg="addSp delSp modSp add mod">
        <pc:chgData name="Max Perrault" userId="6790522b-f871-4100-890a-3a9e8e94f4c8" providerId="ADAL" clId="{95808C1E-417D-44FC-BC71-91B79B58086B}" dt="2025-04-18T12:00:52.616" v="1697" actId="207"/>
        <pc:sldMkLst>
          <pc:docMk/>
          <pc:sldMk cId="3838327639" sldId="2363"/>
        </pc:sldMkLst>
        <pc:spChg chg="mod">
          <ac:chgData name="Max Perrault" userId="6790522b-f871-4100-890a-3a9e8e94f4c8" providerId="ADAL" clId="{95808C1E-417D-44FC-BC71-91B79B58086B}" dt="2025-04-17T20:23:15.078" v="926" actId="1076"/>
          <ac:spMkLst>
            <pc:docMk/>
            <pc:sldMk cId="3838327639" sldId="2363"/>
            <ac:spMk id="13" creationId="{0E55B97F-D82D-D1F9-C35B-847402111451}"/>
          </ac:spMkLst>
        </pc:spChg>
        <pc:spChg chg="mod">
          <ac:chgData name="Max Perrault" userId="6790522b-f871-4100-890a-3a9e8e94f4c8" providerId="ADAL" clId="{95808C1E-417D-44FC-BC71-91B79B58086B}" dt="2025-04-17T19:11:50.609" v="256" actId="20577"/>
          <ac:spMkLst>
            <pc:docMk/>
            <pc:sldMk cId="3838327639" sldId="2363"/>
            <ac:spMk id="19459" creationId="{A912AE88-447D-5BAC-28CF-D562A8189592}"/>
          </ac:spMkLst>
        </pc:spChg>
        <pc:picChg chg="add mod ord">
          <ac:chgData name="Max Perrault" userId="6790522b-f871-4100-890a-3a9e8e94f4c8" providerId="ADAL" clId="{95808C1E-417D-44FC-BC71-91B79B58086B}" dt="2025-04-17T19:19:03.189" v="289" actId="167"/>
          <ac:picMkLst>
            <pc:docMk/>
            <pc:sldMk cId="3838327639" sldId="2363"/>
            <ac:picMk id="5" creationId="{04E266A3-5F2B-F1C2-343C-349693873550}"/>
          </ac:picMkLst>
        </pc:picChg>
        <pc:picChg chg="add mod ord">
          <ac:chgData name="Max Perrault" userId="6790522b-f871-4100-890a-3a9e8e94f4c8" providerId="ADAL" clId="{95808C1E-417D-44FC-BC71-91B79B58086B}" dt="2025-04-17T19:19:21.502" v="291" actId="1076"/>
          <ac:picMkLst>
            <pc:docMk/>
            <pc:sldMk cId="3838327639" sldId="2363"/>
            <ac:picMk id="7" creationId="{2FCCC132-31AE-FF7A-4691-2DE4880ACF4A}"/>
          </ac:picMkLst>
        </pc:picChg>
      </pc:sldChg>
      <pc:sldChg chg="addSp delSp modSp add mod">
        <pc:chgData name="Max Perrault" userId="6790522b-f871-4100-890a-3a9e8e94f4c8" providerId="ADAL" clId="{95808C1E-417D-44FC-BC71-91B79B58086B}" dt="2025-04-17T20:32:49.837" v="1210" actId="20577"/>
        <pc:sldMkLst>
          <pc:docMk/>
          <pc:sldMk cId="4031505996" sldId="2364"/>
        </pc:sldMkLst>
        <pc:spChg chg="mod">
          <ac:chgData name="Max Perrault" userId="6790522b-f871-4100-890a-3a9e8e94f4c8" providerId="ADAL" clId="{95808C1E-417D-44FC-BC71-91B79B58086B}" dt="2025-04-17T20:32:31.454" v="1179" actId="20577"/>
          <ac:spMkLst>
            <pc:docMk/>
            <pc:sldMk cId="4031505996" sldId="2364"/>
            <ac:spMk id="13" creationId="{AE7CCCF9-2910-F112-3007-E340CE0D324D}"/>
          </ac:spMkLst>
        </pc:spChg>
        <pc:spChg chg="mod">
          <ac:chgData name="Max Perrault" userId="6790522b-f871-4100-890a-3a9e8e94f4c8" providerId="ADAL" clId="{95808C1E-417D-44FC-BC71-91B79B58086B}" dt="2025-04-17T20:30:14.774" v="1041" actId="1076"/>
          <ac:spMkLst>
            <pc:docMk/>
            <pc:sldMk cId="4031505996" sldId="2364"/>
            <ac:spMk id="14" creationId="{0CACC276-7522-4976-FFE8-9EA097FF2DEA}"/>
          </ac:spMkLst>
        </pc:spChg>
        <pc:spChg chg="mod">
          <ac:chgData name="Max Perrault" userId="6790522b-f871-4100-890a-3a9e8e94f4c8" providerId="ADAL" clId="{95808C1E-417D-44FC-BC71-91B79B58086B}" dt="2025-04-17T20:32:49.837" v="1210" actId="20577"/>
          <ac:spMkLst>
            <pc:docMk/>
            <pc:sldMk cId="4031505996" sldId="2364"/>
            <ac:spMk id="19459" creationId="{A98AF7CA-2CE5-E2C6-E56E-8963349711C2}"/>
          </ac:spMkLst>
        </pc:spChg>
        <pc:picChg chg="add mod ord">
          <ac:chgData name="Max Perrault" userId="6790522b-f871-4100-890a-3a9e8e94f4c8" providerId="ADAL" clId="{95808C1E-417D-44FC-BC71-91B79B58086B}" dt="2025-04-17T20:26:34.735" v="969" actId="167"/>
          <ac:picMkLst>
            <pc:docMk/>
            <pc:sldMk cId="4031505996" sldId="2364"/>
            <ac:picMk id="3" creationId="{1B42B62A-4D82-F291-6F3E-D8DFA4DC45B3}"/>
          </ac:picMkLst>
        </pc:picChg>
        <pc:picChg chg="add mod ord">
          <ac:chgData name="Max Perrault" userId="6790522b-f871-4100-890a-3a9e8e94f4c8" providerId="ADAL" clId="{95808C1E-417D-44FC-BC71-91B79B58086B}" dt="2025-04-17T20:28:00.254" v="988" actId="167"/>
          <ac:picMkLst>
            <pc:docMk/>
            <pc:sldMk cId="4031505996" sldId="2364"/>
            <ac:picMk id="6" creationId="{0BFE95A2-561B-10FD-8326-D51EF78D2A0A}"/>
          </ac:picMkLst>
        </pc:picChg>
      </pc:sldChg>
    </pc:docChg>
  </pc:docChgLst>
  <pc:docChgLst>
    <pc:chgData name="Matt Mullins" userId="8681d03e-57f4-4aa0-bb32-7080963a2b0a" providerId="ADAL" clId="{58FB882B-E565-48DD-867B-D6EA521FD3DC}"/>
    <pc:docChg chg="undo custSel addSld delSld modSld">
      <pc:chgData name="Matt Mullins" userId="8681d03e-57f4-4aa0-bb32-7080963a2b0a" providerId="ADAL" clId="{58FB882B-E565-48DD-867B-D6EA521FD3DC}" dt="2025-04-21T13:51:26.994" v="2429" actId="20577"/>
      <pc:docMkLst>
        <pc:docMk/>
      </pc:docMkLst>
      <pc:sldChg chg="modSp mod">
        <pc:chgData name="Matt Mullins" userId="8681d03e-57f4-4aa0-bb32-7080963a2b0a" providerId="ADAL" clId="{58FB882B-E565-48DD-867B-D6EA521FD3DC}" dt="2025-04-18T17:01:24.829" v="23" actId="20577"/>
        <pc:sldMkLst>
          <pc:docMk/>
          <pc:sldMk cId="0" sldId="450"/>
        </pc:sldMkLst>
        <pc:spChg chg="mod">
          <ac:chgData name="Matt Mullins" userId="8681d03e-57f4-4aa0-bb32-7080963a2b0a" providerId="ADAL" clId="{58FB882B-E565-48DD-867B-D6EA521FD3DC}" dt="2025-04-18T17:01:24.829" v="23" actId="20577"/>
          <ac:spMkLst>
            <pc:docMk/>
            <pc:sldMk cId="0" sldId="450"/>
            <ac:spMk id="11" creationId="{E73F3D92-846D-4B23-AAA6-9B6135B286AB}"/>
          </ac:spMkLst>
        </pc:spChg>
      </pc:sldChg>
      <pc:sldChg chg="addSp delSp modSp mod">
        <pc:chgData name="Matt Mullins" userId="8681d03e-57f4-4aa0-bb32-7080963a2b0a" providerId="ADAL" clId="{58FB882B-E565-48DD-867B-D6EA521FD3DC}" dt="2025-04-18T20:23:57.715" v="1578" actId="1076"/>
        <pc:sldMkLst>
          <pc:docMk/>
          <pc:sldMk cId="3762237823" sldId="788"/>
        </pc:sldMkLst>
        <pc:spChg chg="mod">
          <ac:chgData name="Matt Mullins" userId="8681d03e-57f4-4aa0-bb32-7080963a2b0a" providerId="ADAL" clId="{58FB882B-E565-48DD-867B-D6EA521FD3DC}" dt="2025-04-18T20:16:44.482" v="1464" actId="207"/>
          <ac:spMkLst>
            <pc:docMk/>
            <pc:sldMk cId="3762237823" sldId="788"/>
            <ac:spMk id="2" creationId="{E7357E21-ECF4-5CA3-7F2A-09C4BA378569}"/>
          </ac:spMkLst>
        </pc:spChg>
        <pc:spChg chg="mod">
          <ac:chgData name="Matt Mullins" userId="8681d03e-57f4-4aa0-bb32-7080963a2b0a" providerId="ADAL" clId="{58FB882B-E565-48DD-867B-D6EA521FD3DC}" dt="2025-04-18T20:16:23.024" v="1458" actId="20577"/>
          <ac:spMkLst>
            <pc:docMk/>
            <pc:sldMk cId="3762237823" sldId="788"/>
            <ac:spMk id="4" creationId="{CB1D3D2F-7808-98C5-EB40-DEB66581EEA4}"/>
          </ac:spMkLst>
        </pc:spChg>
        <pc:picChg chg="add mod">
          <ac:chgData name="Matt Mullins" userId="8681d03e-57f4-4aa0-bb32-7080963a2b0a" providerId="ADAL" clId="{58FB882B-E565-48DD-867B-D6EA521FD3DC}" dt="2025-04-18T20:23:57.715" v="1578" actId="1076"/>
          <ac:picMkLst>
            <pc:docMk/>
            <pc:sldMk cId="3762237823" sldId="788"/>
            <ac:picMk id="7" creationId="{0832AEFA-5883-6C39-711D-A8FE62AA77CA}"/>
          </ac:picMkLst>
        </pc:picChg>
        <pc:picChg chg="add mod">
          <ac:chgData name="Matt Mullins" userId="8681d03e-57f4-4aa0-bb32-7080963a2b0a" providerId="ADAL" clId="{58FB882B-E565-48DD-867B-D6EA521FD3DC}" dt="2025-04-18T20:23:56.176" v="1577" actId="1076"/>
          <ac:picMkLst>
            <pc:docMk/>
            <pc:sldMk cId="3762237823" sldId="788"/>
            <ac:picMk id="9" creationId="{9CCBCC1C-5C63-36A8-9651-E7CB6FF45CD0}"/>
          </ac:picMkLst>
        </pc:picChg>
      </pc:sldChg>
      <pc:sldChg chg="modSp mod">
        <pc:chgData name="Matt Mullins" userId="8681d03e-57f4-4aa0-bb32-7080963a2b0a" providerId="ADAL" clId="{58FB882B-E565-48DD-867B-D6EA521FD3DC}" dt="2025-04-18T20:28:18.103" v="1814" actId="20577"/>
        <pc:sldMkLst>
          <pc:docMk/>
          <pc:sldMk cId="1877363389" sldId="790"/>
        </pc:sldMkLst>
        <pc:spChg chg="mod">
          <ac:chgData name="Matt Mullins" userId="8681d03e-57f4-4aa0-bb32-7080963a2b0a" providerId="ADAL" clId="{58FB882B-E565-48DD-867B-D6EA521FD3DC}" dt="2025-04-18T20:26:18.926" v="1762" actId="207"/>
          <ac:spMkLst>
            <pc:docMk/>
            <pc:sldMk cId="1877363389" sldId="790"/>
            <ac:spMk id="3" creationId="{19C85274-DCAD-4DBD-B064-F2FEF7FFD901}"/>
          </ac:spMkLst>
        </pc:spChg>
        <pc:spChg chg="mod">
          <ac:chgData name="Matt Mullins" userId="8681d03e-57f4-4aa0-bb32-7080963a2b0a" providerId="ADAL" clId="{58FB882B-E565-48DD-867B-D6EA521FD3DC}" dt="2025-04-18T20:28:18.103" v="1814" actId="20577"/>
          <ac:spMkLst>
            <pc:docMk/>
            <pc:sldMk cId="1877363389" sldId="790"/>
            <ac:spMk id="4" creationId="{1B181932-B564-3419-67E5-2987E8CF2671}"/>
          </ac:spMkLst>
        </pc:spChg>
      </pc:sldChg>
      <pc:sldChg chg="modSp mod">
        <pc:chgData name="Matt Mullins" userId="8681d03e-57f4-4aa0-bb32-7080963a2b0a" providerId="ADAL" clId="{58FB882B-E565-48DD-867B-D6EA521FD3DC}" dt="2025-04-21T13:45:09.920" v="2385" actId="1076"/>
        <pc:sldMkLst>
          <pc:docMk/>
          <pc:sldMk cId="2889879237" sldId="792"/>
        </pc:sldMkLst>
        <pc:spChg chg="mod">
          <ac:chgData name="Matt Mullins" userId="8681d03e-57f4-4aa0-bb32-7080963a2b0a" providerId="ADAL" clId="{58FB882B-E565-48DD-867B-D6EA521FD3DC}" dt="2025-04-21T13:45:09.920" v="2385" actId="1076"/>
          <ac:spMkLst>
            <pc:docMk/>
            <pc:sldMk cId="2889879237" sldId="792"/>
            <ac:spMk id="3" creationId="{85CB8CCA-2DF0-48AE-A100-9286AE9BBFB3}"/>
          </ac:spMkLst>
        </pc:spChg>
      </pc:sldChg>
      <pc:sldChg chg="add del">
        <pc:chgData name="Matt Mullins" userId="8681d03e-57f4-4aa0-bb32-7080963a2b0a" providerId="ADAL" clId="{58FB882B-E565-48DD-867B-D6EA521FD3DC}" dt="2025-04-18T19:38:48.966" v="1049" actId="47"/>
        <pc:sldMkLst>
          <pc:docMk/>
          <pc:sldMk cId="609556320" sldId="802"/>
        </pc:sldMkLst>
      </pc:sldChg>
      <pc:sldChg chg="addSp delSp modSp mod">
        <pc:chgData name="Matt Mullins" userId="8681d03e-57f4-4aa0-bb32-7080963a2b0a" providerId="ADAL" clId="{58FB882B-E565-48DD-867B-D6EA521FD3DC}" dt="2025-04-21T13:43:45.946" v="2384" actId="20577"/>
        <pc:sldMkLst>
          <pc:docMk/>
          <pc:sldMk cId="2041832750" sldId="803"/>
        </pc:sldMkLst>
        <pc:spChg chg="mod">
          <ac:chgData name="Matt Mullins" userId="8681d03e-57f4-4aa0-bb32-7080963a2b0a" providerId="ADAL" clId="{58FB882B-E565-48DD-867B-D6EA521FD3DC}" dt="2025-04-21T13:43:24.544" v="2362" actId="20577"/>
          <ac:spMkLst>
            <pc:docMk/>
            <pc:sldMk cId="2041832750" sldId="803"/>
            <ac:spMk id="4" creationId="{DD802C55-21A9-4DBE-860C-8A0822FE16BA}"/>
          </ac:spMkLst>
        </pc:spChg>
        <pc:spChg chg="add mod">
          <ac:chgData name="Matt Mullins" userId="8681d03e-57f4-4aa0-bb32-7080963a2b0a" providerId="ADAL" clId="{58FB882B-E565-48DD-867B-D6EA521FD3DC}" dt="2025-04-18T20:10:08.594" v="1320" actId="1076"/>
          <ac:spMkLst>
            <pc:docMk/>
            <pc:sldMk cId="2041832750" sldId="803"/>
            <ac:spMk id="9" creationId="{255EEC74-B1E1-33AC-8ED5-35E9BEE53FC6}"/>
          </ac:spMkLst>
        </pc:spChg>
        <pc:spChg chg="mod">
          <ac:chgData name="Matt Mullins" userId="8681d03e-57f4-4aa0-bb32-7080963a2b0a" providerId="ADAL" clId="{58FB882B-E565-48DD-867B-D6EA521FD3DC}" dt="2025-04-21T13:43:45.946" v="2384" actId="20577"/>
          <ac:spMkLst>
            <pc:docMk/>
            <pc:sldMk cId="2041832750" sldId="803"/>
            <ac:spMk id="15362" creationId="{97E100C3-DA49-4FBC-B5C6-6D7CB519549B}"/>
          </ac:spMkLst>
        </pc:spChg>
        <pc:picChg chg="add mod">
          <ac:chgData name="Matt Mullins" userId="8681d03e-57f4-4aa0-bb32-7080963a2b0a" providerId="ADAL" clId="{58FB882B-E565-48DD-867B-D6EA521FD3DC}" dt="2025-04-18T20:10:05.409" v="1319" actId="1076"/>
          <ac:picMkLst>
            <pc:docMk/>
            <pc:sldMk cId="2041832750" sldId="803"/>
            <ac:picMk id="5" creationId="{2206E2BC-EF28-0107-7F6F-BDE0ED114194}"/>
          </ac:picMkLst>
        </pc:picChg>
      </pc:sldChg>
      <pc:sldChg chg="addSp delSp modSp mod">
        <pc:chgData name="Matt Mullins" userId="8681d03e-57f4-4aa0-bb32-7080963a2b0a" providerId="ADAL" clId="{58FB882B-E565-48DD-867B-D6EA521FD3DC}" dt="2025-04-18T19:33:35.166" v="1006" actId="207"/>
        <pc:sldMkLst>
          <pc:docMk/>
          <pc:sldMk cId="3949668773" sldId="804"/>
        </pc:sldMkLst>
        <pc:spChg chg="mod">
          <ac:chgData name="Matt Mullins" userId="8681d03e-57f4-4aa0-bb32-7080963a2b0a" providerId="ADAL" clId="{58FB882B-E565-48DD-867B-D6EA521FD3DC}" dt="2025-04-18T19:33:35.166" v="1006" actId="207"/>
          <ac:spMkLst>
            <pc:docMk/>
            <pc:sldMk cId="3949668773" sldId="804"/>
            <ac:spMk id="15362" creationId="{97E100C3-DA49-4FBC-B5C6-6D7CB519549B}"/>
          </ac:spMkLst>
        </pc:spChg>
        <pc:picChg chg="add mod">
          <ac:chgData name="Matt Mullins" userId="8681d03e-57f4-4aa0-bb32-7080963a2b0a" providerId="ADAL" clId="{58FB882B-E565-48DD-867B-D6EA521FD3DC}" dt="2025-04-18T19:33:17.302" v="1003" actId="1076"/>
          <ac:picMkLst>
            <pc:docMk/>
            <pc:sldMk cId="3949668773" sldId="804"/>
            <ac:picMk id="3" creationId="{79DB80BA-2E8B-9C43-EC7E-51F87A307670}"/>
          </ac:picMkLst>
        </pc:picChg>
      </pc:sldChg>
      <pc:sldChg chg="modSp mod">
        <pc:chgData name="Matt Mullins" userId="8681d03e-57f4-4aa0-bb32-7080963a2b0a" providerId="ADAL" clId="{58FB882B-E565-48DD-867B-D6EA521FD3DC}" dt="2025-04-18T20:10:48.984" v="1325" actId="20577"/>
        <pc:sldMkLst>
          <pc:docMk/>
          <pc:sldMk cId="1672964396" sldId="810"/>
        </pc:sldMkLst>
        <pc:spChg chg="mod">
          <ac:chgData name="Matt Mullins" userId="8681d03e-57f4-4aa0-bb32-7080963a2b0a" providerId="ADAL" clId="{58FB882B-E565-48DD-867B-D6EA521FD3DC}" dt="2025-04-18T20:10:48.984" v="1325" actId="20577"/>
          <ac:spMkLst>
            <pc:docMk/>
            <pc:sldMk cId="1672964396" sldId="810"/>
            <ac:spMk id="4" creationId="{FDD17E80-3493-491A-8898-4210A240AF04}"/>
          </ac:spMkLst>
        </pc:spChg>
      </pc:sldChg>
      <pc:sldChg chg="modSp mod">
        <pc:chgData name="Matt Mullins" userId="8681d03e-57f4-4aa0-bb32-7080963a2b0a" providerId="ADAL" clId="{58FB882B-E565-48DD-867B-D6EA521FD3DC}" dt="2025-04-21T13:38:25.123" v="2349" actId="20577"/>
        <pc:sldMkLst>
          <pc:docMk/>
          <pc:sldMk cId="3959950154" sldId="826"/>
        </pc:sldMkLst>
        <pc:spChg chg="mod">
          <ac:chgData name="Matt Mullins" userId="8681d03e-57f4-4aa0-bb32-7080963a2b0a" providerId="ADAL" clId="{58FB882B-E565-48DD-867B-D6EA521FD3DC}" dt="2025-04-21T13:38:25.123" v="2349" actId="20577"/>
          <ac:spMkLst>
            <pc:docMk/>
            <pc:sldMk cId="3959950154" sldId="826"/>
            <ac:spMk id="2" creationId="{1BB3B303-43AA-072C-BAC9-DFA5CBE8494E}"/>
          </ac:spMkLst>
        </pc:spChg>
      </pc:sldChg>
      <pc:sldChg chg="modSp mod">
        <pc:chgData name="Matt Mullins" userId="8681d03e-57f4-4aa0-bb32-7080963a2b0a" providerId="ADAL" clId="{58FB882B-E565-48DD-867B-D6EA521FD3DC}" dt="2025-04-18T18:39:24.503" v="394" actId="20577"/>
        <pc:sldMkLst>
          <pc:docMk/>
          <pc:sldMk cId="4031169097" sldId="834"/>
        </pc:sldMkLst>
        <pc:spChg chg="mod">
          <ac:chgData name="Matt Mullins" userId="8681d03e-57f4-4aa0-bb32-7080963a2b0a" providerId="ADAL" clId="{58FB882B-E565-48DD-867B-D6EA521FD3DC}" dt="2025-04-18T18:39:24.503" v="394" actId="20577"/>
          <ac:spMkLst>
            <pc:docMk/>
            <pc:sldMk cId="4031169097" sldId="834"/>
            <ac:spMk id="15362" creationId="{97E100C3-DA49-4FBC-B5C6-6D7CB519549B}"/>
          </ac:spMkLst>
        </pc:spChg>
      </pc:sldChg>
      <pc:sldChg chg="addSp modSp mod">
        <pc:chgData name="Matt Mullins" userId="8681d03e-57f4-4aa0-bb32-7080963a2b0a" providerId="ADAL" clId="{58FB882B-E565-48DD-867B-D6EA521FD3DC}" dt="2025-04-18T19:21:49.205" v="854" actId="20577"/>
        <pc:sldMkLst>
          <pc:docMk/>
          <pc:sldMk cId="1336964469" sldId="839"/>
        </pc:sldMkLst>
        <pc:spChg chg="add mod">
          <ac:chgData name="Matt Mullins" userId="8681d03e-57f4-4aa0-bb32-7080963a2b0a" providerId="ADAL" clId="{58FB882B-E565-48DD-867B-D6EA521FD3DC}" dt="2025-04-18T19:21:49.205" v="854" actId="20577"/>
          <ac:spMkLst>
            <pc:docMk/>
            <pc:sldMk cId="1336964469" sldId="839"/>
            <ac:spMk id="2" creationId="{A2B33417-C154-9A9E-B323-291C475D251A}"/>
          </ac:spMkLst>
        </pc:spChg>
      </pc:sldChg>
      <pc:sldChg chg="modSp mod">
        <pc:chgData name="Matt Mullins" userId="8681d03e-57f4-4aa0-bb32-7080963a2b0a" providerId="ADAL" clId="{58FB882B-E565-48DD-867B-D6EA521FD3DC}" dt="2025-04-18T19:30:50.994" v="977" actId="20577"/>
        <pc:sldMkLst>
          <pc:docMk/>
          <pc:sldMk cId="3137639228" sldId="841"/>
        </pc:sldMkLst>
        <pc:spChg chg="mod">
          <ac:chgData name="Matt Mullins" userId="8681d03e-57f4-4aa0-bb32-7080963a2b0a" providerId="ADAL" clId="{58FB882B-E565-48DD-867B-D6EA521FD3DC}" dt="2025-04-18T19:30:50.994" v="977" actId="20577"/>
          <ac:spMkLst>
            <pc:docMk/>
            <pc:sldMk cId="3137639228" sldId="841"/>
            <ac:spMk id="15362" creationId="{97E100C3-DA49-4FBC-B5C6-6D7CB519549B}"/>
          </ac:spMkLst>
        </pc:spChg>
      </pc:sldChg>
      <pc:sldChg chg="modSp mod">
        <pc:chgData name="Matt Mullins" userId="8681d03e-57f4-4aa0-bb32-7080963a2b0a" providerId="ADAL" clId="{58FB882B-E565-48DD-867B-D6EA521FD3DC}" dt="2025-04-21T13:37:50.025" v="2345" actId="20577"/>
        <pc:sldMkLst>
          <pc:docMk/>
          <pc:sldMk cId="2131049005" sldId="846"/>
        </pc:sldMkLst>
        <pc:spChg chg="mod">
          <ac:chgData name="Matt Mullins" userId="8681d03e-57f4-4aa0-bb32-7080963a2b0a" providerId="ADAL" clId="{58FB882B-E565-48DD-867B-D6EA521FD3DC}" dt="2025-04-18T17:01:37.448" v="33" actId="20577"/>
          <ac:spMkLst>
            <pc:docMk/>
            <pc:sldMk cId="2131049005" sldId="846"/>
            <ac:spMk id="11" creationId="{6FD44295-0334-4FAF-ADFC-2BE758205B09}"/>
          </ac:spMkLst>
        </pc:spChg>
        <pc:spChg chg="mod">
          <ac:chgData name="Matt Mullins" userId="8681d03e-57f4-4aa0-bb32-7080963a2b0a" providerId="ADAL" clId="{58FB882B-E565-48DD-867B-D6EA521FD3DC}" dt="2025-04-21T13:37:50.025" v="2345" actId="20577"/>
          <ac:spMkLst>
            <pc:docMk/>
            <pc:sldMk cId="2131049005" sldId="846"/>
            <ac:spMk id="15" creationId="{EC999B99-52F2-4EE7-9C2A-3A8EB8476A7A}"/>
          </ac:spMkLst>
        </pc:spChg>
      </pc:sldChg>
      <pc:sldChg chg="del">
        <pc:chgData name="Matt Mullins" userId="8681d03e-57f4-4aa0-bb32-7080963a2b0a" providerId="ADAL" clId="{58FB882B-E565-48DD-867B-D6EA521FD3DC}" dt="2025-04-18T19:40:48.424" v="1053" actId="47"/>
        <pc:sldMkLst>
          <pc:docMk/>
          <pc:sldMk cId="673632904" sldId="994"/>
        </pc:sldMkLst>
      </pc:sldChg>
      <pc:sldChg chg="modSp mod">
        <pc:chgData name="Matt Mullins" userId="8681d03e-57f4-4aa0-bb32-7080963a2b0a" providerId="ADAL" clId="{58FB882B-E565-48DD-867B-D6EA521FD3DC}" dt="2025-04-21T13:40:17.682" v="2353" actId="1076"/>
        <pc:sldMkLst>
          <pc:docMk/>
          <pc:sldMk cId="3438766693" sldId="2277"/>
        </pc:sldMkLst>
        <pc:spChg chg="mod">
          <ac:chgData name="Matt Mullins" userId="8681d03e-57f4-4aa0-bb32-7080963a2b0a" providerId="ADAL" clId="{58FB882B-E565-48DD-867B-D6EA521FD3DC}" dt="2025-04-18T18:55:45.801" v="529" actId="20577"/>
          <ac:spMkLst>
            <pc:docMk/>
            <pc:sldMk cId="3438766693" sldId="2277"/>
            <ac:spMk id="13" creationId="{581E737C-1B57-39FA-2A4B-A749124E7A8D}"/>
          </ac:spMkLst>
        </pc:spChg>
        <pc:spChg chg="mod">
          <ac:chgData name="Matt Mullins" userId="8681d03e-57f4-4aa0-bb32-7080963a2b0a" providerId="ADAL" clId="{58FB882B-E565-48DD-867B-D6EA521FD3DC}" dt="2025-04-21T13:40:17.682" v="2353" actId="1076"/>
          <ac:spMkLst>
            <pc:docMk/>
            <pc:sldMk cId="3438766693" sldId="2277"/>
            <ac:spMk id="14" creationId="{14FBB2EF-BBC2-27FD-3C06-FA1C14289F8F}"/>
          </ac:spMkLst>
        </pc:spChg>
        <pc:spChg chg="mod">
          <ac:chgData name="Matt Mullins" userId="8681d03e-57f4-4aa0-bb32-7080963a2b0a" providerId="ADAL" clId="{58FB882B-E565-48DD-867B-D6EA521FD3DC}" dt="2025-04-18T18:21:23.562" v="170" actId="20577"/>
          <ac:spMkLst>
            <pc:docMk/>
            <pc:sldMk cId="3438766693" sldId="2277"/>
            <ac:spMk id="19459" creationId="{A0241477-27DD-4D70-8C42-10D2D46CF725}"/>
          </ac:spMkLst>
        </pc:spChg>
        <pc:picChg chg="mod">
          <ac:chgData name="Matt Mullins" userId="8681d03e-57f4-4aa0-bb32-7080963a2b0a" providerId="ADAL" clId="{58FB882B-E565-48DD-867B-D6EA521FD3DC}" dt="2025-04-21T13:40:09.893" v="2351" actId="1076"/>
          <ac:picMkLst>
            <pc:docMk/>
            <pc:sldMk cId="3438766693" sldId="2277"/>
            <ac:picMk id="3" creationId="{1B42F81F-7970-0A7A-E887-6075978EB7BF}"/>
          </ac:picMkLst>
        </pc:picChg>
      </pc:sldChg>
      <pc:sldChg chg="addSp delSp modSp mod">
        <pc:chgData name="Matt Mullins" userId="8681d03e-57f4-4aa0-bb32-7080963a2b0a" providerId="ADAL" clId="{58FB882B-E565-48DD-867B-D6EA521FD3DC}" dt="2025-04-18T18:34:59.307" v="318" actId="20577"/>
        <pc:sldMkLst>
          <pc:docMk/>
          <pc:sldMk cId="857024082" sldId="2285"/>
        </pc:sldMkLst>
        <pc:spChg chg="mod">
          <ac:chgData name="Matt Mullins" userId="8681d03e-57f4-4aa0-bb32-7080963a2b0a" providerId="ADAL" clId="{58FB882B-E565-48DD-867B-D6EA521FD3DC}" dt="2025-04-18T18:34:59.307" v="318" actId="20577"/>
          <ac:spMkLst>
            <pc:docMk/>
            <pc:sldMk cId="857024082" sldId="2285"/>
            <ac:spMk id="15362" creationId="{97E100C3-DA49-4FBC-B5C6-6D7CB519549B}"/>
          </ac:spMkLst>
        </pc:spChg>
        <pc:picChg chg="add mod">
          <ac:chgData name="Matt Mullins" userId="8681d03e-57f4-4aa0-bb32-7080963a2b0a" providerId="ADAL" clId="{58FB882B-E565-48DD-867B-D6EA521FD3DC}" dt="2025-04-18T18:34:34.338" v="244" actId="1076"/>
          <ac:picMkLst>
            <pc:docMk/>
            <pc:sldMk cId="857024082" sldId="2285"/>
            <ac:picMk id="4" creationId="{1FA0E688-7FC9-C83E-6414-E09E4A466A76}"/>
          </ac:picMkLst>
        </pc:picChg>
      </pc:sldChg>
      <pc:sldChg chg="addSp delSp modSp add del mod">
        <pc:chgData name="Matt Mullins" userId="8681d03e-57f4-4aa0-bb32-7080963a2b0a" providerId="ADAL" clId="{58FB882B-E565-48DD-867B-D6EA521FD3DC}" dt="2025-04-18T19:38:44.447" v="1048" actId="47"/>
        <pc:sldMkLst>
          <pc:docMk/>
          <pc:sldMk cId="1558875076" sldId="2289"/>
        </pc:sldMkLst>
        <pc:spChg chg="mod">
          <ac:chgData name="Matt Mullins" userId="8681d03e-57f4-4aa0-bb32-7080963a2b0a" providerId="ADAL" clId="{58FB882B-E565-48DD-867B-D6EA521FD3DC}" dt="2025-04-18T19:35:19.052" v="1043" actId="207"/>
          <ac:spMkLst>
            <pc:docMk/>
            <pc:sldMk cId="1558875076" sldId="2289"/>
            <ac:spMk id="15362" creationId="{97E100C3-DA49-4FBC-B5C6-6D7CB519549B}"/>
          </ac:spMkLst>
        </pc:spChg>
        <pc:picChg chg="add mod">
          <ac:chgData name="Matt Mullins" userId="8681d03e-57f4-4aa0-bb32-7080963a2b0a" providerId="ADAL" clId="{58FB882B-E565-48DD-867B-D6EA521FD3DC}" dt="2025-04-18T19:35:27.348" v="1044" actId="1076"/>
          <ac:picMkLst>
            <pc:docMk/>
            <pc:sldMk cId="1558875076" sldId="2289"/>
            <ac:picMk id="3" creationId="{5E7CDE66-8B7D-2AC9-DB06-7EF2A4AF5444}"/>
          </ac:picMkLst>
        </pc:picChg>
      </pc:sldChg>
      <pc:sldChg chg="del">
        <pc:chgData name="Matt Mullins" userId="8681d03e-57f4-4aa0-bb32-7080963a2b0a" providerId="ADAL" clId="{58FB882B-E565-48DD-867B-D6EA521FD3DC}" dt="2025-04-18T20:14:41.113" v="1326" actId="47"/>
        <pc:sldMkLst>
          <pc:docMk/>
          <pc:sldMk cId="2096260807" sldId="2305"/>
        </pc:sldMkLst>
      </pc:sldChg>
      <pc:sldChg chg="addSp delSp modSp mod">
        <pc:chgData name="Matt Mullins" userId="8681d03e-57f4-4aa0-bb32-7080963a2b0a" providerId="ADAL" clId="{58FB882B-E565-48DD-867B-D6EA521FD3DC}" dt="2025-04-18T19:18:55.466" v="777" actId="1076"/>
        <pc:sldMkLst>
          <pc:docMk/>
          <pc:sldMk cId="1771688556" sldId="2354"/>
        </pc:sldMkLst>
        <pc:spChg chg="mod">
          <ac:chgData name="Matt Mullins" userId="8681d03e-57f4-4aa0-bb32-7080963a2b0a" providerId="ADAL" clId="{58FB882B-E565-48DD-867B-D6EA521FD3DC}" dt="2025-04-18T19:17:56.933" v="768" actId="1076"/>
          <ac:spMkLst>
            <pc:docMk/>
            <pc:sldMk cId="1771688556" sldId="2354"/>
            <ac:spMk id="4" creationId="{C1801B80-C786-417D-AD82-DC59F6A416D0}"/>
          </ac:spMkLst>
        </pc:spChg>
        <pc:spChg chg="mod">
          <ac:chgData name="Matt Mullins" userId="8681d03e-57f4-4aa0-bb32-7080963a2b0a" providerId="ADAL" clId="{58FB882B-E565-48DD-867B-D6EA521FD3DC}" dt="2025-04-18T19:14:36.596" v="753" actId="20577"/>
          <ac:spMkLst>
            <pc:docMk/>
            <pc:sldMk cId="1771688556" sldId="2354"/>
            <ac:spMk id="15362" creationId="{97E100C3-DA49-4FBC-B5C6-6D7CB519549B}"/>
          </ac:spMkLst>
        </pc:spChg>
        <pc:picChg chg="mod">
          <ac:chgData name="Matt Mullins" userId="8681d03e-57f4-4aa0-bb32-7080963a2b0a" providerId="ADAL" clId="{58FB882B-E565-48DD-867B-D6EA521FD3DC}" dt="2025-04-18T19:18:55.466" v="777" actId="1076"/>
          <ac:picMkLst>
            <pc:docMk/>
            <pc:sldMk cId="1771688556" sldId="2354"/>
            <ac:picMk id="3" creationId="{E54F7B4A-4C94-074E-A380-0CC11E1B314F}"/>
          </ac:picMkLst>
        </pc:picChg>
        <pc:picChg chg="mod">
          <ac:chgData name="Matt Mullins" userId="8681d03e-57f4-4aa0-bb32-7080963a2b0a" providerId="ADAL" clId="{58FB882B-E565-48DD-867B-D6EA521FD3DC}" dt="2025-04-18T19:17:54.666" v="767" actId="1076"/>
          <ac:picMkLst>
            <pc:docMk/>
            <pc:sldMk cId="1771688556" sldId="2354"/>
            <ac:picMk id="5" creationId="{0D3411AA-7D30-D3E9-D08E-9D738B8CCACF}"/>
          </ac:picMkLst>
        </pc:picChg>
        <pc:picChg chg="add mod">
          <ac:chgData name="Matt Mullins" userId="8681d03e-57f4-4aa0-bb32-7080963a2b0a" providerId="ADAL" clId="{58FB882B-E565-48DD-867B-D6EA521FD3DC}" dt="2025-04-18T19:18:31.230" v="776" actId="1076"/>
          <ac:picMkLst>
            <pc:docMk/>
            <pc:sldMk cId="1771688556" sldId="2354"/>
            <ac:picMk id="8" creationId="{D0523631-AB67-6568-765C-B2E1D46F7B41}"/>
          </ac:picMkLst>
        </pc:picChg>
      </pc:sldChg>
      <pc:sldChg chg="modSp mod">
        <pc:chgData name="Matt Mullins" userId="8681d03e-57f4-4aa0-bb32-7080963a2b0a" providerId="ADAL" clId="{58FB882B-E565-48DD-867B-D6EA521FD3DC}" dt="2025-04-18T19:28:31.598" v="880" actId="5793"/>
        <pc:sldMkLst>
          <pc:docMk/>
          <pc:sldMk cId="788541838" sldId="2356"/>
        </pc:sldMkLst>
        <pc:spChg chg="mod">
          <ac:chgData name="Matt Mullins" userId="8681d03e-57f4-4aa0-bb32-7080963a2b0a" providerId="ADAL" clId="{58FB882B-E565-48DD-867B-D6EA521FD3DC}" dt="2025-04-18T19:28:31.598" v="880" actId="5793"/>
          <ac:spMkLst>
            <pc:docMk/>
            <pc:sldMk cId="788541838" sldId="2356"/>
            <ac:spMk id="15362" creationId="{97E100C3-DA49-4FBC-B5C6-6D7CB519549B}"/>
          </ac:spMkLst>
        </pc:spChg>
      </pc:sldChg>
      <pc:sldChg chg="del">
        <pc:chgData name="Matt Mullins" userId="8681d03e-57f4-4aa0-bb32-7080963a2b0a" providerId="ADAL" clId="{58FB882B-E565-48DD-867B-D6EA521FD3DC}" dt="2025-04-18T19:38:51.204" v="1050" actId="47"/>
        <pc:sldMkLst>
          <pc:docMk/>
          <pc:sldMk cId="1673612635" sldId="2358"/>
        </pc:sldMkLst>
      </pc:sldChg>
      <pc:sldChg chg="del">
        <pc:chgData name="Matt Mullins" userId="8681d03e-57f4-4aa0-bb32-7080963a2b0a" providerId="ADAL" clId="{58FB882B-E565-48DD-867B-D6EA521FD3DC}" dt="2025-04-18T19:38:53.940" v="1051" actId="47"/>
        <pc:sldMkLst>
          <pc:docMk/>
          <pc:sldMk cId="3351067322" sldId="2359"/>
        </pc:sldMkLst>
      </pc:sldChg>
      <pc:sldChg chg="modSp mod">
        <pc:chgData name="Matt Mullins" userId="8681d03e-57f4-4aa0-bb32-7080963a2b0a" providerId="ADAL" clId="{58FB882B-E565-48DD-867B-D6EA521FD3DC}" dt="2025-04-21T13:51:26.994" v="2429" actId="20577"/>
        <pc:sldMkLst>
          <pc:docMk/>
          <pc:sldMk cId="485271012" sldId="2362"/>
        </pc:sldMkLst>
        <pc:spChg chg="mod">
          <ac:chgData name="Matt Mullins" userId="8681d03e-57f4-4aa0-bb32-7080963a2b0a" providerId="ADAL" clId="{58FB882B-E565-48DD-867B-D6EA521FD3DC}" dt="2025-04-21T13:51:26.994" v="2429" actId="20577"/>
          <ac:spMkLst>
            <pc:docMk/>
            <pc:sldMk cId="485271012" sldId="2362"/>
            <ac:spMk id="3" creationId="{85CB8CCA-2DF0-48AE-A100-9286AE9BBFB3}"/>
          </ac:spMkLst>
        </pc:spChg>
      </pc:sldChg>
      <pc:sldChg chg="delSp modSp mod">
        <pc:chgData name="Matt Mullins" userId="8681d03e-57f4-4aa0-bb32-7080963a2b0a" providerId="ADAL" clId="{58FB882B-E565-48DD-867B-D6EA521FD3DC}" dt="2025-04-21T13:40:30.798" v="2354" actId="1076"/>
        <pc:sldMkLst>
          <pc:docMk/>
          <pc:sldMk cId="3838327639" sldId="2363"/>
        </pc:sldMkLst>
        <pc:spChg chg="mod">
          <ac:chgData name="Matt Mullins" userId="8681d03e-57f4-4aa0-bb32-7080963a2b0a" providerId="ADAL" clId="{58FB882B-E565-48DD-867B-D6EA521FD3DC}" dt="2025-04-21T13:40:30.798" v="2354" actId="1076"/>
          <ac:spMkLst>
            <pc:docMk/>
            <pc:sldMk cId="3838327639" sldId="2363"/>
            <ac:spMk id="13" creationId="{0E55B97F-D82D-D1F9-C35B-847402111451}"/>
          </ac:spMkLst>
        </pc:spChg>
        <pc:spChg chg="mod">
          <ac:chgData name="Matt Mullins" userId="8681d03e-57f4-4aa0-bb32-7080963a2b0a" providerId="ADAL" clId="{58FB882B-E565-48DD-867B-D6EA521FD3DC}" dt="2025-04-18T18:24:44.423" v="214" actId="20577"/>
          <ac:spMkLst>
            <pc:docMk/>
            <pc:sldMk cId="3838327639" sldId="2363"/>
            <ac:spMk id="19459" creationId="{A912AE88-447D-5BAC-28CF-D562A8189592}"/>
          </ac:spMkLst>
        </pc:spChg>
        <pc:picChg chg="mod">
          <ac:chgData name="Matt Mullins" userId="8681d03e-57f4-4aa0-bb32-7080963a2b0a" providerId="ADAL" clId="{58FB882B-E565-48DD-867B-D6EA521FD3DC}" dt="2025-04-18T18:26:08.929" v="217" actId="1076"/>
          <ac:picMkLst>
            <pc:docMk/>
            <pc:sldMk cId="3838327639" sldId="2363"/>
            <ac:picMk id="5" creationId="{04E266A3-5F2B-F1C2-343C-349693873550}"/>
          </ac:picMkLst>
        </pc:picChg>
      </pc:sldChg>
      <pc:sldChg chg="modSp mod">
        <pc:chgData name="Matt Mullins" userId="8681d03e-57f4-4aa0-bb32-7080963a2b0a" providerId="ADAL" clId="{58FB882B-E565-48DD-867B-D6EA521FD3DC}" dt="2025-04-21T13:41:35.811" v="2356" actId="1076"/>
        <pc:sldMkLst>
          <pc:docMk/>
          <pc:sldMk cId="4031505996" sldId="2364"/>
        </pc:sldMkLst>
        <pc:spChg chg="mod">
          <ac:chgData name="Matt Mullins" userId="8681d03e-57f4-4aa0-bb32-7080963a2b0a" providerId="ADAL" clId="{58FB882B-E565-48DD-867B-D6EA521FD3DC}" dt="2025-04-21T13:41:32.690" v="2355" actId="1076"/>
          <ac:spMkLst>
            <pc:docMk/>
            <pc:sldMk cId="4031505996" sldId="2364"/>
            <ac:spMk id="13" creationId="{AE7CCCF9-2910-F112-3007-E340CE0D324D}"/>
          </ac:spMkLst>
        </pc:spChg>
        <pc:spChg chg="mod">
          <ac:chgData name="Matt Mullins" userId="8681d03e-57f4-4aa0-bb32-7080963a2b0a" providerId="ADAL" clId="{58FB882B-E565-48DD-867B-D6EA521FD3DC}" dt="2025-04-21T13:41:35.811" v="2356" actId="1076"/>
          <ac:spMkLst>
            <pc:docMk/>
            <pc:sldMk cId="4031505996" sldId="2364"/>
            <ac:spMk id="14" creationId="{0CACC276-7522-4976-FFE8-9EA097FF2DEA}"/>
          </ac:spMkLst>
        </pc:spChg>
        <pc:spChg chg="mod">
          <ac:chgData name="Matt Mullins" userId="8681d03e-57f4-4aa0-bb32-7080963a2b0a" providerId="ADAL" clId="{58FB882B-E565-48DD-867B-D6EA521FD3DC}" dt="2025-04-18T18:36:03.077" v="382" actId="20577"/>
          <ac:spMkLst>
            <pc:docMk/>
            <pc:sldMk cId="4031505996" sldId="2364"/>
            <ac:spMk id="19459" creationId="{A98AF7CA-2CE5-E2C6-E56E-8963349711C2}"/>
          </ac:spMkLst>
        </pc:spChg>
      </pc:sldChg>
      <pc:sldChg chg="addSp delSp modSp add mod">
        <pc:chgData name="Matt Mullins" userId="8681d03e-57f4-4aa0-bb32-7080963a2b0a" providerId="ADAL" clId="{58FB882B-E565-48DD-867B-D6EA521FD3DC}" dt="2025-04-18T18:59:58.744" v="657" actId="1076"/>
        <pc:sldMkLst>
          <pc:docMk/>
          <pc:sldMk cId="100545511" sldId="2365"/>
        </pc:sldMkLst>
        <pc:spChg chg="mod">
          <ac:chgData name="Matt Mullins" userId="8681d03e-57f4-4aa0-bb32-7080963a2b0a" providerId="ADAL" clId="{58FB882B-E565-48DD-867B-D6EA521FD3DC}" dt="2025-04-18T18:59:28.467" v="630" actId="20577"/>
          <ac:spMkLst>
            <pc:docMk/>
            <pc:sldMk cId="100545511" sldId="2365"/>
            <ac:spMk id="15362" creationId="{D2759327-94D8-A9A9-562E-53A1EFFF2A9D}"/>
          </ac:spMkLst>
        </pc:spChg>
        <pc:picChg chg="add mod">
          <ac:chgData name="Matt Mullins" userId="8681d03e-57f4-4aa0-bb32-7080963a2b0a" providerId="ADAL" clId="{58FB882B-E565-48DD-867B-D6EA521FD3DC}" dt="2025-04-18T18:59:58.744" v="657" actId="1076"/>
          <ac:picMkLst>
            <pc:docMk/>
            <pc:sldMk cId="100545511" sldId="2365"/>
            <ac:picMk id="6" creationId="{BDCBFDFB-347F-49F8-E4C2-50C5987032C3}"/>
          </ac:picMkLst>
        </pc:picChg>
      </pc:sldChg>
      <pc:sldChg chg="add">
        <pc:chgData name="Matt Mullins" userId="8681d03e-57f4-4aa0-bb32-7080963a2b0a" providerId="ADAL" clId="{58FB882B-E565-48DD-867B-D6EA521FD3DC}" dt="2025-04-18T19:40:43.858" v="1052"/>
        <pc:sldMkLst>
          <pc:docMk/>
          <pc:sldMk cId="667411193" sldId="2366"/>
        </pc:sldMkLst>
      </pc:sldChg>
      <pc:sldChg chg="add">
        <pc:chgData name="Matt Mullins" userId="8681d03e-57f4-4aa0-bb32-7080963a2b0a" providerId="ADAL" clId="{58FB882B-E565-48DD-867B-D6EA521FD3DC}" dt="2025-04-18T19:40:43.858" v="1052"/>
        <pc:sldMkLst>
          <pc:docMk/>
          <pc:sldMk cId="3644621130" sldId="240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814DAE9E-589C-4DAE-85FD-8283059EDF5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45" tIns="46422" rIns="92845" bIns="46422" numCol="1" anchor="t" anchorCtr="0" compatLnSpc="1">
            <a:prstTxWarp prst="textNoShape">
              <a:avLst/>
            </a:prstTxWarp>
          </a:bodyPr>
          <a:lstStyle>
            <a:lvl1pPr defTabSz="92800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6319372C-FE76-4F2C-A859-C044A26F26A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6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45" tIns="46422" rIns="92845" bIns="46422" numCol="1" anchor="t" anchorCtr="0" compatLnSpc="1">
            <a:prstTxWarp prst="textNoShape">
              <a:avLst/>
            </a:prstTxWarp>
          </a:bodyPr>
          <a:lstStyle>
            <a:lvl1pPr algn="r" defTabSz="92800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B18409CC-E264-4422-AD00-6F22E5AE67C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285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45" tIns="46422" rIns="92845" bIns="46422" numCol="1" anchor="b" anchorCtr="0" compatLnSpc="1">
            <a:prstTxWarp prst="textNoShape">
              <a:avLst/>
            </a:prstTxWarp>
          </a:bodyPr>
          <a:lstStyle>
            <a:lvl1pPr defTabSz="92800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0A1C0BF3-C74F-49C4-A2D8-C2A68C6CAE0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6" y="883285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45" tIns="46422" rIns="92845" bIns="46422" numCol="1" anchor="b" anchorCtr="0" compatLnSpc="1">
            <a:prstTxWarp prst="textNoShape">
              <a:avLst/>
            </a:prstTxWarp>
          </a:bodyPr>
          <a:lstStyle>
            <a:lvl1pPr algn="r" defTabSz="926964" eaLnBrk="1" hangingPunct="1">
              <a:defRPr sz="1200" smtClean="0"/>
            </a:lvl1pPr>
          </a:lstStyle>
          <a:p>
            <a:pPr>
              <a:defRPr/>
            </a:pPr>
            <a:fld id="{FE95C633-E967-4DD1-8A22-9FB6343290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2F1A382D-0B64-469E-854D-01278B20625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73" tIns="45686" rIns="91373" bIns="4568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64DF6F2B-90DF-4684-A182-F88ACF7BBB3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9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73" tIns="45686" rIns="91373" bIns="4568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B76A5479-DC6C-45C4-B1E9-C36F8C30055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8613" name="Rectangle 5">
            <a:extLst>
              <a:ext uri="{FF2B5EF4-FFF2-40B4-BE49-F238E27FC236}">
                <a16:creationId xmlns:a16="http://schemas.microsoft.com/office/drawing/2014/main" id="{64888C69-542D-4A00-B83D-C16654A9FB7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6" y="4416426"/>
            <a:ext cx="560705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73" tIns="45686" rIns="91373" bIns="456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8614" name="Rectangle 6">
            <a:extLst>
              <a:ext uri="{FF2B5EF4-FFF2-40B4-BE49-F238E27FC236}">
                <a16:creationId xmlns:a16="http://schemas.microsoft.com/office/drawing/2014/main" id="{87A11994-3C17-438A-840F-F85E7A816E5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73" tIns="45686" rIns="91373" bIns="45686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5" name="Rectangle 7">
            <a:extLst>
              <a:ext uri="{FF2B5EF4-FFF2-40B4-BE49-F238E27FC236}">
                <a16:creationId xmlns:a16="http://schemas.microsoft.com/office/drawing/2014/main" id="{C3F1AD9A-41E7-41BC-96E4-11AA5A87A0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9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73" tIns="45686" rIns="91373" bIns="4568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179F03A7-74FE-4CAE-9A49-1791D86313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AE727F3B-26FD-4997-AA4D-AC732946E1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38079" indent="-280947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38071" indent="-22380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5204" indent="-22380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2337" indent="-22380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9470" indent="-22380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6604" indent="-22380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3736" indent="-22380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0870" indent="-22380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3FA565B-7602-4899-9757-BAC2B399A948}" type="slidenum">
              <a:rPr lang="en-US" altLang="en-US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2F64E673-7FF2-492C-BD90-C2591A5019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54C895F4-0E53-43B4-B33A-2EA16B3C90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C98440DE-A5D2-4C29-85EB-FA2AC4D74C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8125" indent="-29360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2342" indent="-2348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6864" indent="-2348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1387" indent="-2348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88453" indent="-2348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45520" indent="-2348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02587" indent="-2348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59653" indent="-2348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094EBE8-281D-4641-9F59-59A52C65C601}" type="slidenum">
              <a:rPr lang="en-US" altLang="en-US"/>
              <a:pPr eaLnBrk="1" hangingPunct="1">
                <a:spcBef>
                  <a:spcPct val="0"/>
                </a:spcBef>
              </a:pPr>
              <a:t>10</a:t>
            </a:fld>
            <a:endParaRPr lang="en-US" altLang="en-US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F16EB41B-C925-4F85-A30E-1C52A72711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799E8E58-DA47-49C2-8B52-955F3F206C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6037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4A0A9C75-056B-4623-A758-CCAC788AD5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E738504B-EDCD-4C61-9F60-E8F02C072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5D072553-5B58-4DA1-9549-FC03DC1220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12684" indent="-27142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98389" indent="-21586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8062" indent="-21586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79323" indent="-21586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36456" indent="-2158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93589" indent="-2158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50722" indent="-2158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07855" indent="-2158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2322EF6-B91F-4D42-86D8-B05EDE82D3B3}" type="slidenum">
              <a:rPr lang="en-US" altLang="en-US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2907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DAE57-4865-AD72-AAC3-497BB9728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73A99654-E006-F9B4-4417-70346E4E74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8125" indent="-29360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2342" indent="-2348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6864" indent="-2348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1387" indent="-2348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88453" indent="-2348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45520" indent="-2348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02587" indent="-2348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59653" indent="-2348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094EBE8-281D-4641-9F59-59A52C65C601}" type="slidenum">
              <a:rPr lang="en-US" altLang="en-US"/>
              <a:pPr eaLnBrk="1" hangingPunct="1">
                <a:spcBef>
                  <a:spcPct val="0"/>
                </a:spcBef>
              </a:pPr>
              <a:t>12</a:t>
            </a:fld>
            <a:endParaRPr lang="en-US" altLang="en-US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E5732A90-1510-EBE1-F9E7-2F9EAAED92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1C59909E-DC78-E38F-901C-9BDA7E48B6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2823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C98440DE-A5D2-4C29-85EB-FA2AC4D74C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8125" indent="-29360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2342" indent="-2348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6864" indent="-2348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1387" indent="-2348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88453" indent="-2348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45520" indent="-2348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02587" indent="-2348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59653" indent="-2348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094EBE8-281D-4641-9F59-59A52C65C601}" type="slidenum">
              <a:rPr lang="en-US" altLang="en-US"/>
              <a:pPr eaLnBrk="1" hangingPunct="1"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F16EB41B-C925-4F85-A30E-1C52A72711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799E8E58-DA47-49C2-8B52-955F3F206C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04375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C98440DE-A5D2-4C29-85EB-FA2AC4D74C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8125" indent="-29360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2342" indent="-2348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6864" indent="-2348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1387" indent="-2348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88453" indent="-2348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45520" indent="-2348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02587" indent="-2348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59653" indent="-2348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094EBE8-281D-4641-9F59-59A52C65C601}" type="slidenum">
              <a:rPr lang="en-US" altLang="en-US"/>
              <a:pPr eaLnBrk="1" hangingPunct="1"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F16EB41B-C925-4F85-A30E-1C52A72711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799E8E58-DA47-49C2-8B52-955F3F206C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0984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C98440DE-A5D2-4C29-85EB-FA2AC4D74C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8125" indent="-29360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2342" indent="-2348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6864" indent="-2348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1387" indent="-2348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88453" indent="-2348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45520" indent="-2348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02587" indent="-2348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59653" indent="-2348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094EBE8-281D-4641-9F59-59A52C65C601}" type="slidenum">
              <a:rPr lang="en-US" altLang="en-US"/>
              <a:pPr eaLnBrk="1" hangingPunct="1"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F16EB41B-C925-4F85-A30E-1C52A72711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799E8E58-DA47-49C2-8B52-955F3F206C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18307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C98440DE-A5D2-4C29-85EB-FA2AC4D74C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8125" indent="-29360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2342" indent="-2348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6864" indent="-2348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1387" indent="-2348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88453" indent="-2348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45520" indent="-2348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02587" indent="-2348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59653" indent="-2348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094EBE8-281D-4641-9F59-59A52C65C601}" type="slidenum">
              <a:rPr lang="en-US" altLang="en-US"/>
              <a:pPr eaLnBrk="1" hangingPunct="1">
                <a:spcBef>
                  <a:spcPct val="0"/>
                </a:spcBef>
              </a:pPr>
              <a:t>16</a:t>
            </a:fld>
            <a:endParaRPr lang="en-US" altLang="en-US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F16EB41B-C925-4F85-A30E-1C52A72711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799E8E58-DA47-49C2-8B52-955F3F206C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80837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C98440DE-A5D2-4C29-85EB-FA2AC4D74C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8125" indent="-29360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2342" indent="-2348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6864" indent="-2348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1387" indent="-2348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88453" indent="-2348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45520" indent="-2348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02587" indent="-2348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59653" indent="-2348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094EBE8-281D-4641-9F59-59A52C65C601}" type="slidenum">
              <a:rPr lang="en-US" altLang="en-US"/>
              <a:pPr eaLnBrk="1" hangingPunct="1">
                <a:spcBef>
                  <a:spcPct val="0"/>
                </a:spcBef>
              </a:pPr>
              <a:t>17</a:t>
            </a:fld>
            <a:endParaRPr lang="en-US" altLang="en-US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F16EB41B-C925-4F85-A30E-1C52A72711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799E8E58-DA47-49C2-8B52-955F3F206C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2185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C98440DE-A5D2-4C29-85EB-FA2AC4D74C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8125" indent="-29360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2342" indent="-2348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6864" indent="-2348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1387" indent="-2348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88453" indent="-2348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45520" indent="-2348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02587" indent="-2348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59653" indent="-2348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094EBE8-281D-4641-9F59-59A52C65C601}" type="slidenum">
              <a:rPr lang="en-US" altLang="en-US"/>
              <a:pPr eaLnBrk="1" hangingPunct="1">
                <a:spcBef>
                  <a:spcPct val="0"/>
                </a:spcBef>
              </a:pPr>
              <a:t>18</a:t>
            </a:fld>
            <a:endParaRPr lang="en-US" altLang="en-US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F16EB41B-C925-4F85-A30E-1C52A72711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799E8E58-DA47-49C2-8B52-955F3F206C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41977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C98440DE-A5D2-4C29-85EB-FA2AC4D74C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8125" indent="-29360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2342" indent="-2348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6864" indent="-2348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1387" indent="-2348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88453" indent="-2348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45520" indent="-2348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02587" indent="-2348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59653" indent="-2348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094EBE8-281D-4641-9F59-59A52C65C601}" type="slidenum">
              <a:rPr lang="en-US" altLang="en-US"/>
              <a:pPr eaLnBrk="1" hangingPunct="1">
                <a:spcBef>
                  <a:spcPct val="0"/>
                </a:spcBef>
              </a:pPr>
              <a:t>19</a:t>
            </a:fld>
            <a:endParaRPr lang="en-US" altLang="en-US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F16EB41B-C925-4F85-A30E-1C52A72711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799E8E58-DA47-49C2-8B52-955F3F206C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9998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78B73B51-377E-4808-800E-3B6988BAE7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9F3A8312-FCBB-4377-85CD-490F6FECC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52E75939-9F85-4240-BF40-93B4D0080D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12684" indent="-27142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98389" indent="-21586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8062" indent="-21586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79323" indent="-21586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36456" indent="-2158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93589" indent="-2158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50722" indent="-2158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07855" indent="-2158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B55840B-37A7-40B8-AA78-5EAF3B2DE1B7}" type="slidenum">
              <a:rPr lang="en-US" altLang="en-US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C98440DE-A5D2-4C29-85EB-FA2AC4D74C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8012" indent="-29355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2168" indent="-23484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6621" indent="-23484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1075" indent="-23484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88073" indent="-2348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45074" indent="-2348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02073" indent="-2348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59073" indent="-2348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094EBE8-281D-4641-9F59-59A52C65C601}" type="slidenum">
              <a:rPr lang="en-US" altLang="en-US"/>
              <a:pPr eaLnBrk="1" hangingPunct="1"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F16EB41B-C925-4F85-A30E-1C52A72711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799E8E58-DA47-49C2-8B52-955F3F206C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77512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B8D46-8F89-4F1D-30F4-692C75D6E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4C0E7618-7D4B-ACFD-99B3-3F5C6C0B36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8012" indent="-29355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2168" indent="-23484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6621" indent="-23484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1075" indent="-23484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88073" indent="-2348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45074" indent="-2348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02073" indent="-2348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59073" indent="-2348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094EBE8-281D-4641-9F59-59A52C65C601}" type="slidenum">
              <a:rPr lang="en-US" altLang="en-US"/>
              <a:pPr eaLnBrk="1" hangingPunct="1"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3182CC9D-A85B-F48F-0993-76A9579D50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574021DA-345F-1C42-30C9-33DB070413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41860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C98440DE-A5D2-4C29-85EB-FA2AC4D74C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8125" indent="-29360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2342" indent="-2348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6864" indent="-2348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1387" indent="-2348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88453" indent="-2348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45520" indent="-2348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02587" indent="-2348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59653" indent="-2348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094EBE8-281D-4641-9F59-59A52C65C601}" type="slidenum">
              <a:rPr lang="en-US" altLang="en-US"/>
              <a:pPr eaLnBrk="1" hangingPunct="1">
                <a:spcBef>
                  <a:spcPct val="0"/>
                </a:spcBef>
              </a:pPr>
              <a:t>22</a:t>
            </a:fld>
            <a:endParaRPr lang="en-US" altLang="en-US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F16EB41B-C925-4F85-A30E-1C52A72711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799E8E58-DA47-49C2-8B52-955F3F206C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31468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4A0A9C75-056B-4623-A758-CCAC788AD5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E738504B-EDCD-4C61-9F60-E8F02C072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5D072553-5B58-4DA1-9549-FC03DC1220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12684" indent="-27142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98389" indent="-21586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8062" indent="-21586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79323" indent="-21586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36456" indent="-2158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93589" indent="-2158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50722" indent="-2158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07855" indent="-2158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2322EF6-B91F-4D42-86D8-B05EDE82D3B3}" type="slidenum">
              <a:rPr lang="en-US" altLang="en-US"/>
              <a:pPr>
                <a:spcBef>
                  <a:spcPct val="0"/>
                </a:spcBef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79838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79CD203E-4204-43C1-8870-EDEA1BCB44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96892" indent="-30459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26623" indent="-2436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8917" indent="-2436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11213" indent="-2436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85397" indent="-24367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59581" indent="-24367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33765" indent="-24367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7949" indent="-24367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1C2A2C-DF70-4218-A5B9-E933E64E774A}" type="slidenum">
              <a:rPr lang="en-US" altLang="en-US"/>
              <a:pPr eaLnBrk="1" hangingPunct="1">
                <a:spcBef>
                  <a:spcPct val="0"/>
                </a:spcBef>
              </a:pPr>
              <a:t>24</a:t>
            </a:fld>
            <a:endParaRPr lang="en-US" altLang="en-US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CC8A63B0-7187-451C-AD2F-9DCB450870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A61F404C-B845-4FC7-8D9A-CC0CA074FC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74855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79CD203E-4204-43C1-8870-EDEA1BCB44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96892" indent="-30459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26623" indent="-2436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8917" indent="-2436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11213" indent="-2436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85397" indent="-24367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59581" indent="-24367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33765" indent="-24367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7949" indent="-24367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1C2A2C-DF70-4218-A5B9-E933E64E774A}" type="slidenum">
              <a:rPr lang="en-US" altLang="en-US"/>
              <a:pPr eaLnBrk="1" hangingPunct="1">
                <a:spcBef>
                  <a:spcPct val="0"/>
                </a:spcBef>
              </a:pPr>
              <a:t>25</a:t>
            </a:fld>
            <a:endParaRPr lang="en-US" altLang="en-US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CC8A63B0-7187-451C-AD2F-9DCB450870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A61F404C-B845-4FC7-8D9A-CC0CA074FC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00605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79CD203E-4204-43C1-8870-EDEA1BCB44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96892" indent="-30459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26623" indent="-2436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8917" indent="-2436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11213" indent="-2436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85397" indent="-24367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59581" indent="-24367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33765" indent="-24367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7949" indent="-24367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1C2A2C-DF70-4218-A5B9-E933E64E774A}" type="slidenum">
              <a:rPr lang="en-US" altLang="en-US"/>
              <a:pPr eaLnBrk="1" hangingPunct="1">
                <a:spcBef>
                  <a:spcPct val="0"/>
                </a:spcBef>
              </a:pPr>
              <a:t>26</a:t>
            </a:fld>
            <a:endParaRPr lang="en-US" altLang="en-US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CC8A63B0-7187-451C-AD2F-9DCB450870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A61F404C-B845-4FC7-8D9A-CC0CA074FC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12381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79CD203E-4204-43C1-8870-EDEA1BCB44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96892" indent="-30459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26623" indent="-2436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8917" indent="-2436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11213" indent="-2436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85397" indent="-24367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59581" indent="-24367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33765" indent="-24367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7949" indent="-24367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1C2A2C-DF70-4218-A5B9-E933E64E774A}" type="slidenum">
              <a:rPr lang="en-US" altLang="en-US"/>
              <a:pPr eaLnBrk="1" hangingPunct="1">
                <a:spcBef>
                  <a:spcPct val="0"/>
                </a:spcBef>
              </a:pPr>
              <a:t>27</a:t>
            </a:fld>
            <a:endParaRPr lang="en-US" altLang="en-US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CC8A63B0-7187-451C-AD2F-9DCB450870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A61F404C-B845-4FC7-8D9A-CC0CA074FC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97185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79CD203E-4204-43C1-8870-EDEA1BCB44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96892" indent="-30459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26623" indent="-2436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8917" indent="-2436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11213" indent="-2436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85397" indent="-24367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59581" indent="-24367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33765" indent="-24367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7949" indent="-24367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1C2A2C-DF70-4218-A5B9-E933E64E774A}" type="slidenum">
              <a:rPr lang="en-US" altLang="en-US"/>
              <a:pPr eaLnBrk="1" hangingPunct="1">
                <a:spcBef>
                  <a:spcPct val="0"/>
                </a:spcBef>
              </a:pPr>
              <a:t>28</a:t>
            </a:fld>
            <a:endParaRPr lang="en-US" altLang="en-US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CC8A63B0-7187-451C-AD2F-9DCB450870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A61F404C-B845-4FC7-8D9A-CC0CA074FC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855750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79CD203E-4204-43C1-8870-EDEA1BCB44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96892" indent="-30459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26623" indent="-2436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8917" indent="-2436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11213" indent="-2436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85397" indent="-24367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59581" indent="-24367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33765" indent="-24367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7949" indent="-24367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1C2A2C-DF70-4218-A5B9-E933E64E774A}" type="slidenum">
              <a:rPr lang="en-US" altLang="en-US"/>
              <a:pPr eaLnBrk="1" hangingPunct="1">
                <a:spcBef>
                  <a:spcPct val="0"/>
                </a:spcBef>
              </a:pPr>
              <a:t>29</a:t>
            </a:fld>
            <a:endParaRPr lang="en-US" altLang="en-US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CC8A63B0-7187-451C-AD2F-9DCB450870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A61F404C-B845-4FC7-8D9A-CC0CA074FC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8247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D61A2CAD-48F0-4FA2-9353-C2E0FD4AA4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14496" indent="-2738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00047" indent="-21878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40678" indent="-21878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81308" indent="-21878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21939" indent="-2187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62568" indent="-2187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03199" indent="-2187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43829" indent="-2187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81261" eaLnBrk="1" hangingPunct="1">
              <a:spcBef>
                <a:spcPct val="0"/>
              </a:spcBef>
              <a:defRPr/>
            </a:pPr>
            <a:fld id="{10502A59-5BDD-4DE8-9CC3-05FD02ECEA34}" type="slidenum">
              <a:rPr lang="en-US" altLang="en-US">
                <a:solidFill>
                  <a:srgbClr val="000000"/>
                </a:solidFill>
              </a:rPr>
              <a:pPr defTabSz="881261" eaLnBrk="1" hangingPunct="1">
                <a:spcBef>
                  <a:spcPct val="0"/>
                </a:spcBef>
                <a:defRPr/>
              </a:pPr>
              <a:t>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BF01972D-A434-4BD6-9F3F-169F611C8F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322B7FE4-DF35-448E-8F4E-3DC7A6AAD7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41898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79CD203E-4204-43C1-8870-EDEA1BCB44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96892" indent="-30459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26623" indent="-2436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8917" indent="-2436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11213" indent="-2436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85397" indent="-24367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59581" indent="-24367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33765" indent="-24367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7949" indent="-24367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1C2A2C-DF70-4218-A5B9-E933E64E774A}" type="slidenum">
              <a:rPr lang="en-US" altLang="en-US"/>
              <a:pPr eaLnBrk="1" hangingPunct="1">
                <a:spcBef>
                  <a:spcPct val="0"/>
                </a:spcBef>
              </a:pPr>
              <a:t>30</a:t>
            </a:fld>
            <a:endParaRPr lang="en-US" altLang="en-US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CC8A63B0-7187-451C-AD2F-9DCB450870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A61F404C-B845-4FC7-8D9A-CC0CA074FC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3699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4A0A9C75-056B-4623-A758-CCAC788AD5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E738504B-EDCD-4C61-9F60-E8F02C072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5D072553-5B58-4DA1-9549-FC03DC1220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12684" indent="-27142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98389" indent="-21586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8062" indent="-21586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79323" indent="-21586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36456" indent="-2158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93589" indent="-2158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50722" indent="-2158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07855" indent="-2158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2322EF6-B91F-4D42-86D8-B05EDE82D3B3}" type="slidenum">
              <a:rPr lang="en-US" altLang="en-US"/>
              <a:pPr>
                <a:spcBef>
                  <a:spcPct val="0"/>
                </a:spcBef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34150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C7A14250-2695-43B6-9C65-A42D54E55D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38188" indent="-280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38238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5438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2638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9838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7038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4238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1438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A9CD12B-C951-40D5-9C48-7D350920FCA6}" type="slidenum">
              <a:rPr lang="en-US" altLang="en-US"/>
              <a:pPr>
                <a:spcBef>
                  <a:spcPct val="0"/>
                </a:spcBef>
              </a:pPr>
              <a:t>32</a:t>
            </a:fld>
            <a:endParaRPr lang="en-US" altLang="en-US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6453FB01-193C-4294-8003-7A6517C708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CDDA85F3-3EE1-454A-82C4-333FC576C7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4A0A9C75-056B-4623-A758-CCAC788AD5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E738504B-EDCD-4C61-9F60-E8F02C072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5D072553-5B58-4DA1-9549-FC03DC1220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12684" indent="-27142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98389" indent="-21586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8062" indent="-21586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79323" indent="-21586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36456" indent="-2158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93589" indent="-2158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50722" indent="-2158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07855" indent="-2158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2322EF6-B91F-4D42-86D8-B05EDE82D3B3}" type="slidenum">
              <a:rPr lang="en-US" altLang="en-US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1679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D61A2CAD-48F0-4FA2-9353-C2E0FD4AA4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14496" indent="-2738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00047" indent="-21878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40678" indent="-21878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81308" indent="-21878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21939" indent="-2187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62568" indent="-2187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03199" indent="-2187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43829" indent="-2187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81261" eaLnBrk="1" hangingPunct="1">
              <a:spcBef>
                <a:spcPct val="0"/>
              </a:spcBef>
              <a:defRPr/>
            </a:pPr>
            <a:fld id="{10502A59-5BDD-4DE8-9CC3-05FD02ECEA34}" type="slidenum">
              <a:rPr lang="en-US" altLang="en-US">
                <a:solidFill>
                  <a:srgbClr val="000000"/>
                </a:solidFill>
              </a:rPr>
              <a:pPr defTabSz="881261" eaLnBrk="1" hangingPunct="1">
                <a:spcBef>
                  <a:spcPct val="0"/>
                </a:spcBef>
                <a:defRPr/>
              </a:pPr>
              <a:t>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BF01972D-A434-4BD6-9F3F-169F611C8F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322B7FE4-DF35-448E-8F4E-3DC7A6AAD7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9478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D61A2CAD-48F0-4FA2-9353-C2E0FD4AA4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14496" indent="-2738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00047" indent="-21878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40678" indent="-21878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81308" indent="-21878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21939" indent="-2187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62568" indent="-2187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03199" indent="-2187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43829" indent="-2187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81261" eaLnBrk="1" hangingPunct="1">
              <a:spcBef>
                <a:spcPct val="0"/>
              </a:spcBef>
              <a:defRPr/>
            </a:pPr>
            <a:fld id="{10502A59-5BDD-4DE8-9CC3-05FD02ECEA34}" type="slidenum">
              <a:rPr lang="en-US" altLang="en-US">
                <a:solidFill>
                  <a:srgbClr val="000000"/>
                </a:solidFill>
              </a:rPr>
              <a:pPr defTabSz="881261" eaLnBrk="1" hangingPunct="1">
                <a:spcBef>
                  <a:spcPct val="0"/>
                </a:spcBef>
                <a:defRPr/>
              </a:pPr>
              <a:t>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BF01972D-A434-4BD6-9F3F-169F611C8F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322B7FE4-DF35-448E-8F4E-3DC7A6AAD7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4422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5ECFC-6E5B-ADFB-ADF9-DA51E174F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C7764A62-B726-957D-0071-459F33EDDB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14496" indent="-2738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00047" indent="-21878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40678" indent="-21878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81308" indent="-21878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21939" indent="-2187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62568" indent="-2187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03199" indent="-2187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43829" indent="-2187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81261" eaLnBrk="1" hangingPunct="1">
              <a:spcBef>
                <a:spcPct val="0"/>
              </a:spcBef>
              <a:defRPr/>
            </a:pPr>
            <a:fld id="{10502A59-5BDD-4DE8-9CC3-05FD02ECEA34}" type="slidenum">
              <a:rPr lang="en-US" altLang="en-US">
                <a:solidFill>
                  <a:srgbClr val="000000"/>
                </a:solidFill>
              </a:rPr>
              <a:pPr defTabSz="881261" eaLnBrk="1" hangingPunct="1">
                <a:spcBef>
                  <a:spcPct val="0"/>
                </a:spcBef>
                <a:defRPr/>
              </a:pPr>
              <a:t>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998D48B6-05B3-A367-840E-A96DFB822B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E6072B4B-2DF7-435D-ADBC-B4BB3E3CB5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958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C98440DE-A5D2-4C29-85EB-FA2AC4D74C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8125" indent="-29360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2342" indent="-2348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6864" indent="-2348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1387" indent="-2348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88453" indent="-2348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45520" indent="-2348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02587" indent="-2348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59653" indent="-2348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094EBE8-281D-4641-9F59-59A52C65C601}" type="slidenum">
              <a:rPr lang="en-US" altLang="en-US"/>
              <a:pPr eaLnBrk="1" hangingPunct="1"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F16EB41B-C925-4F85-A30E-1C52A72711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799E8E58-DA47-49C2-8B52-955F3F206C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1592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5AFC3-7254-8F16-B752-21AD04D98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2AE4343E-9665-4A8E-C4C9-E422B5883C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14496" indent="-2738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00047" indent="-21878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40678" indent="-21878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81308" indent="-21878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21939" indent="-2187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62568" indent="-2187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03199" indent="-2187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43829" indent="-2187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81261" eaLnBrk="1" hangingPunct="1">
              <a:spcBef>
                <a:spcPct val="0"/>
              </a:spcBef>
              <a:defRPr/>
            </a:pPr>
            <a:fld id="{10502A59-5BDD-4DE8-9CC3-05FD02ECEA34}" type="slidenum">
              <a:rPr lang="en-US" altLang="en-US">
                <a:solidFill>
                  <a:srgbClr val="000000"/>
                </a:solidFill>
              </a:rPr>
              <a:pPr defTabSz="881261" eaLnBrk="1" hangingPunct="1">
                <a:spcBef>
                  <a:spcPct val="0"/>
                </a:spcBef>
                <a:defRPr/>
              </a:pPr>
              <a:t>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81D3F10B-1E98-7A2C-F9F1-2E09915052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796BAD49-727C-0DE0-00F7-B31221CEBA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6757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50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rgbClr val="B229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555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rgbClr val="7F7C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34761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35218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124790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3968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169569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0732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075C4DE-7FA1-4462-A727-BFDE0FE54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715962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4694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075C4DE-7FA1-4462-A727-BFDE0FE54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715962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1368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1158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6349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31836"/>
            <a:ext cx="10972800" cy="685802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0706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144000" cy="1143000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1901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952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6502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082" r:id="rId1"/>
    <p:sldLayoutId id="2147485070" r:id="rId2"/>
    <p:sldLayoutId id="2147485084" r:id="rId3"/>
    <p:sldLayoutId id="2147485071" r:id="rId4"/>
    <p:sldLayoutId id="2147485085" r:id="rId5"/>
    <p:sldLayoutId id="2147485072" r:id="rId6"/>
    <p:sldLayoutId id="2147485073" r:id="rId7"/>
    <p:sldLayoutId id="2147485074" r:id="rId8"/>
    <p:sldLayoutId id="2147485075" r:id="rId9"/>
    <p:sldLayoutId id="2147485076" r:id="rId10"/>
    <p:sldLayoutId id="2147485077" r:id="rId11"/>
    <p:sldLayoutId id="2147485081" r:id="rId12"/>
    <p:sldLayoutId id="2147485083" r:id="rId13"/>
    <p:sldLayoutId id="2147485086" r:id="rId14"/>
    <p:sldLayoutId id="2147485087" r:id="rId15"/>
    <p:sldLayoutId id="2147485088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emf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linkedin.com/company/maxfield-research-inc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5">
            <a:extLst>
              <a:ext uri="{FF2B5EF4-FFF2-40B4-BE49-F238E27FC236}">
                <a16:creationId xmlns:a16="http://schemas.microsoft.com/office/drawing/2014/main" id="{3E03BBA4-1DE6-4D2E-98C3-DA8002DC5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"/>
            <a:ext cx="2819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8F15D6-8C34-4DFC-9278-EE6AA00B6C13}"/>
              </a:ext>
            </a:extLst>
          </p:cNvPr>
          <p:cNvSpPr/>
          <p:nvPr/>
        </p:nvSpPr>
        <p:spPr>
          <a:xfrm>
            <a:off x="5029200" y="1524000"/>
            <a:ext cx="6482080" cy="3810000"/>
          </a:xfrm>
          <a:prstGeom prst="rect">
            <a:avLst/>
          </a:prstGeom>
          <a:solidFill>
            <a:srgbClr val="B2292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44">
            <a:extLst>
              <a:ext uri="{FF2B5EF4-FFF2-40B4-BE49-F238E27FC236}">
                <a16:creationId xmlns:a16="http://schemas.microsoft.com/office/drawing/2014/main" id="{E73F3D92-846D-4B23-AAA6-9B6135B28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6820" y="1736228"/>
            <a:ext cx="650748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City of Storm Lake Housing Study Findings</a:t>
            </a:r>
          </a:p>
          <a:p>
            <a:pPr algn="ctr" eaLnBrk="1" hangingPunct="1">
              <a:defRPr/>
            </a:pPr>
            <a:endParaRPr lang="en-US" altLang="en-U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to:  City of Storm Lake City Council</a:t>
            </a:r>
          </a:p>
          <a:p>
            <a:pPr>
              <a:defRPr/>
            </a:pPr>
            <a:endParaRPr lang="en-US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Presented by:    Matt Mullins, Vice President</a:t>
            </a:r>
          </a:p>
          <a:p>
            <a:pPr>
              <a:defRPr/>
            </a:pPr>
            <a:r>
              <a:rPr lang="en-US" alt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Maxfield Research &amp; Consulting</a:t>
            </a:r>
          </a:p>
          <a:p>
            <a:pPr algn="ctr">
              <a:defRPr/>
            </a:pPr>
            <a:r>
              <a:rPr lang="en-US" alt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defRPr/>
            </a:pPr>
            <a:r>
              <a:rPr lang="en-US" altLang="en-US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April 21, 2025</a:t>
            </a:r>
          </a:p>
        </p:txBody>
      </p:sp>
      <p:pic>
        <p:nvPicPr>
          <p:cNvPr id="3" name="Picture 2" descr="A logo with a lighthouse and sun&#10;&#10;AI-generated content may be incorrect.">
            <a:extLst>
              <a:ext uri="{FF2B5EF4-FFF2-40B4-BE49-F238E27FC236}">
                <a16:creationId xmlns:a16="http://schemas.microsoft.com/office/drawing/2014/main" id="{52F95D6A-3A81-65A0-841E-8B826D323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4369117"/>
            <a:ext cx="3866811" cy="173736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2">
            <a:extLst>
              <a:ext uri="{FF2B5EF4-FFF2-40B4-BE49-F238E27FC236}">
                <a16:creationId xmlns:a16="http://schemas.microsoft.com/office/drawing/2014/main" id="{97E100C3-DA49-4FBC-B5C6-6D7CB5195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7078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latin typeface="Calibri" panose="020F0502020204030204" pitchFamily="34" charset="0"/>
              </a:rPr>
              <a:t>Storm Lake is a Major Job Importer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EBFEA840-E2DD-4C31-90A9-50CFF9025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2160" y="800585"/>
            <a:ext cx="6156960" cy="6514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4950" indent="-2349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92150" indent="-2349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Storm Lake</a:t>
            </a:r>
          </a:p>
          <a:p>
            <a:pPr marL="800100" lvl="1" indent="-342900" eaLnBrk="1" hangingPunct="1">
              <a:spcBef>
                <a:spcPts val="8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Inflow: 50%</a:t>
            </a:r>
          </a:p>
          <a:p>
            <a:pPr marL="800100" lvl="1" indent="-342900" eaLnBrk="1" hangingPunct="1">
              <a:spcBef>
                <a:spcPts val="8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Interior Flow: 33%</a:t>
            </a:r>
          </a:p>
          <a:p>
            <a:pPr marL="800100" lvl="1" indent="-342900" eaLnBrk="1" hangingPunct="1">
              <a:spcBef>
                <a:spcPts val="8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Outflow: 17%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Average weekly wage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800100" lvl="1" indent="-342900" eaLnBrk="1" hangingPunct="1">
              <a:spcBef>
                <a:spcPts val="8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000" u="sng" dirty="0">
                <a:latin typeface="Calibri" pitchFamily="34" charset="0"/>
                <a:ea typeface="Calibri" pitchFamily="34" charset="0"/>
                <a:cs typeface="Calibri" pitchFamily="34" charset="0"/>
              </a:rPr>
              <a:t>Buena Vista County:</a:t>
            </a:r>
            <a:r>
              <a:rPr lang="en-US" alt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$989</a:t>
            </a:r>
          </a:p>
          <a:p>
            <a:pPr marL="1250950" lvl="2" indent="-342900" eaLnBrk="1" hangingPunct="1">
              <a:spcBef>
                <a:spcPts val="8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Highest wage: Management ($1,935)</a:t>
            </a:r>
          </a:p>
          <a:p>
            <a:pPr marL="800100" lvl="1" indent="-342900" eaLnBrk="1" hangingPunct="1">
              <a:spcBef>
                <a:spcPts val="8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000" u="sng" dirty="0">
                <a:latin typeface="Calibri" pitchFamily="34" charset="0"/>
                <a:ea typeface="Calibri" pitchFamily="34" charset="0"/>
                <a:cs typeface="Calibri" pitchFamily="34" charset="0"/>
              </a:rPr>
              <a:t>Iowa:</a:t>
            </a:r>
            <a:r>
              <a:rPr lang="en-US" alt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$1,118</a:t>
            </a:r>
          </a:p>
          <a:p>
            <a:pPr marL="800100" lvl="1" indent="-342900" eaLnBrk="1" hangingPunct="1">
              <a:spcBef>
                <a:spcPts val="800"/>
              </a:spcBef>
              <a:buFont typeface="Wingdings" panose="05000000000000000000" pitchFamily="2" charset="2"/>
              <a:buChar char="§"/>
              <a:defRPr/>
            </a:pPr>
            <a:endParaRPr lang="en-US" altLang="en-US" sz="1200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Employment by sector (Buena Vista County)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800100" lvl="1" indent="-342900" eaLnBrk="1" hangingPunct="1">
              <a:spcBef>
                <a:spcPts val="8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000" u="sng" dirty="0">
                <a:latin typeface="Calibri" pitchFamily="34" charset="0"/>
                <a:ea typeface="Calibri" pitchFamily="34" charset="0"/>
                <a:cs typeface="Calibri" pitchFamily="34" charset="0"/>
              </a:rPr>
              <a:t>Manufacturing:</a:t>
            </a:r>
            <a:r>
              <a:rPr lang="en-US" alt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3,645 |  34% of total</a:t>
            </a:r>
          </a:p>
          <a:p>
            <a:pPr marL="800100" lvl="1" indent="-342900" eaLnBrk="1" hangingPunct="1">
              <a:spcBef>
                <a:spcPts val="8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000" u="sng" dirty="0">
                <a:latin typeface="Calibri" pitchFamily="34" charset="0"/>
                <a:ea typeface="Calibri" pitchFamily="34" charset="0"/>
                <a:cs typeface="Calibri" pitchFamily="34" charset="0"/>
              </a:rPr>
              <a:t>Education:</a:t>
            </a:r>
            <a:r>
              <a:rPr lang="en-US" alt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1,386 |  13% of total</a:t>
            </a:r>
          </a:p>
          <a:p>
            <a:pPr marL="800100" lvl="1" indent="-342900" eaLnBrk="1" hangingPunct="1">
              <a:spcBef>
                <a:spcPts val="8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Retail: 1,132 | 11% of total</a:t>
            </a:r>
          </a:p>
          <a:p>
            <a:pPr marL="800100" lvl="1" indent="-342900" eaLnBrk="1" hangingPunct="1">
              <a:spcBef>
                <a:spcPts val="800"/>
              </a:spcBef>
              <a:buFont typeface="Wingdings" panose="05000000000000000000" pitchFamily="2" charset="2"/>
              <a:buChar char="§"/>
              <a:defRPr/>
            </a:pPr>
            <a:endParaRPr lang="en-US" altLang="en-US" sz="2000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altLang="en-US" sz="2000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3" name="Picture 2" descr="A map with a blue circle and a blue circle with a map with a map and a blue circle with a red and white map with a blue circle with a map with a blue circle with a&#10;&#10;AI-generated content may be incorrect.">
            <a:extLst>
              <a:ext uri="{FF2B5EF4-FFF2-40B4-BE49-F238E27FC236}">
                <a16:creationId xmlns:a16="http://schemas.microsoft.com/office/drawing/2014/main" id="{217648F6-4A29-08D6-37C3-28E4785102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939794"/>
            <a:ext cx="5486411" cy="54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69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8D09F8B-0B41-4591-80D8-85AD4798141A}"/>
              </a:ext>
            </a:extLst>
          </p:cNvPr>
          <p:cNvSpPr/>
          <p:nvPr/>
        </p:nvSpPr>
        <p:spPr>
          <a:xfrm>
            <a:off x="4898869" y="2342308"/>
            <a:ext cx="6172200" cy="685801"/>
          </a:xfrm>
          <a:prstGeom prst="rect">
            <a:avLst/>
          </a:prstGeom>
          <a:solidFill>
            <a:srgbClr val="C00000">
              <a:alpha val="5725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25D22F-20C0-4E0F-BA7D-76E56BA7D6DD}"/>
              </a:ext>
            </a:extLst>
          </p:cNvPr>
          <p:cNvSpPr/>
          <p:nvPr/>
        </p:nvSpPr>
        <p:spPr>
          <a:xfrm>
            <a:off x="4930816" y="1484218"/>
            <a:ext cx="6172200" cy="685800"/>
          </a:xfrm>
          <a:prstGeom prst="rect">
            <a:avLst/>
          </a:prstGeom>
          <a:solidFill>
            <a:srgbClr val="7F7C7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4">
            <a:extLst>
              <a:ext uri="{FF2B5EF4-FFF2-40B4-BE49-F238E27FC236}">
                <a16:creationId xmlns:a16="http://schemas.microsoft.com/office/drawing/2014/main" id="{88E4C8A7-BF7C-4B17-A9E3-ADC7C5210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5680" y="489632"/>
            <a:ext cx="6048813" cy="475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endParaRPr lang="en-US" altLang="en-US" sz="3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altLang="en-US" sz="3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Demographics &amp; Economics</a:t>
            </a:r>
          </a:p>
          <a:p>
            <a:pPr algn="ctr" eaLnBrk="1" hangingPunct="1">
              <a:lnSpc>
                <a:spcPct val="150000"/>
              </a:lnSpc>
              <a:defRPr/>
            </a:pPr>
            <a:endParaRPr lang="en-US" altLang="en-US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 Overview</a:t>
            </a:r>
          </a:p>
          <a:p>
            <a:pPr algn="ctr" eaLnBrk="1" hangingPunct="1">
              <a:lnSpc>
                <a:spcPct val="150000"/>
              </a:lnSpc>
              <a:defRPr/>
            </a:pPr>
            <a:endParaRPr lang="en-US" alt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defRPr/>
            </a:pPr>
            <a:endParaRPr lang="en-US" altLang="en-US" sz="32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altLang="en-US" sz="3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7D648D-A509-4CF5-8767-8A131AA46609}"/>
              </a:ext>
            </a:extLst>
          </p:cNvPr>
          <p:cNvSpPr/>
          <p:nvPr/>
        </p:nvSpPr>
        <p:spPr>
          <a:xfrm>
            <a:off x="4923987" y="3200399"/>
            <a:ext cx="6172200" cy="685801"/>
          </a:xfrm>
          <a:prstGeom prst="rect">
            <a:avLst/>
          </a:prstGeom>
          <a:solidFill>
            <a:srgbClr val="7F7C7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 &amp; Recommendations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4B967E-4296-49EC-B601-2C4A16B9499B}"/>
              </a:ext>
            </a:extLst>
          </p:cNvPr>
          <p:cNvSpPr/>
          <p:nvPr/>
        </p:nvSpPr>
        <p:spPr>
          <a:xfrm>
            <a:off x="4930816" y="4058490"/>
            <a:ext cx="6172200" cy="685801"/>
          </a:xfrm>
          <a:prstGeom prst="rect">
            <a:avLst/>
          </a:prstGeom>
          <a:solidFill>
            <a:srgbClr val="7F7C7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3158195253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48D6D-AD5A-CA36-976F-1C974AFDD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2">
            <a:extLst>
              <a:ext uri="{FF2B5EF4-FFF2-40B4-BE49-F238E27FC236}">
                <a16:creationId xmlns:a16="http://schemas.microsoft.com/office/drawing/2014/main" id="{D2759327-94D8-A9A9-562E-53A1EFFF2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2078"/>
            <a:ext cx="12192000" cy="7078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latin typeface="Calibri" panose="020F0502020204030204" pitchFamily="34" charset="0"/>
              </a:rPr>
              <a:t>80% of growth in Townhome &amp; MF housing types…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BFDFB-347F-49F8-E4C2-50C598703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873" y="914400"/>
            <a:ext cx="8502949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5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2">
            <a:extLst>
              <a:ext uri="{FF2B5EF4-FFF2-40B4-BE49-F238E27FC236}">
                <a16:creationId xmlns:a16="http://schemas.microsoft.com/office/drawing/2014/main" id="{97E100C3-DA49-4FBC-B5C6-6D7CB5195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2078"/>
            <a:ext cx="12192000" cy="7078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latin typeface="Calibri" panose="020F0502020204030204" pitchFamily="34" charset="0"/>
              </a:rPr>
              <a:t>Sub 2% Vacancy Rate…Tight Rental Market!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C1801B80-C786-417D-AD82-DC59F6A41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9230" y="3976934"/>
            <a:ext cx="21224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200" i="1" dirty="0">
                <a:latin typeface="Calibri" panose="020F0502020204030204" pitchFamily="34" charset="0"/>
              </a:rPr>
              <a:t>The Reserves at Storm Lake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4F7B4A-4C94-074E-A380-0CC11E1B3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73" y="847729"/>
            <a:ext cx="7175894" cy="4572000"/>
          </a:xfrm>
          <a:prstGeom prst="rect">
            <a:avLst/>
          </a:prstGeom>
        </p:spPr>
      </p:pic>
      <p:pic>
        <p:nvPicPr>
          <p:cNvPr id="5" name="Picture 4" descr="A building with a parking lot&#10;&#10;Description automatically generated">
            <a:extLst>
              <a:ext uri="{FF2B5EF4-FFF2-40B4-BE49-F238E27FC236}">
                <a16:creationId xmlns:a16="http://schemas.microsoft.com/office/drawing/2014/main" id="{0D3411AA-7D30-D3E9-D08E-9D738B8CCACF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879" y="1706316"/>
            <a:ext cx="2834640" cy="2120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523631-AB67-6568-765C-B2E1D46F7B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9830" y="5581650"/>
            <a:ext cx="324158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688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2">
            <a:extLst>
              <a:ext uri="{FF2B5EF4-FFF2-40B4-BE49-F238E27FC236}">
                <a16:creationId xmlns:a16="http://schemas.microsoft.com/office/drawing/2014/main" id="{97E100C3-DA49-4FBC-B5C6-6D7CB5195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2078"/>
            <a:ext cx="12192000" cy="7078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latin typeface="Calibri" panose="020F0502020204030204" pitchFamily="34" charset="0"/>
              </a:rPr>
              <a:t>Majority of Units considered “Affordable”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A0A43048-0ADD-4F8D-BADF-DA32A2999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6797" y="4568198"/>
            <a:ext cx="21224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200" i="1" dirty="0">
                <a:latin typeface="Calibri" panose="020F0502020204030204" pitchFamily="34" charset="0"/>
              </a:rPr>
              <a:t>Wilshire Arms Apts.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A4CFE0-4E76-2BE0-26BF-EE5C67566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31" y="1142479"/>
            <a:ext cx="7183332" cy="4572000"/>
          </a:xfrm>
          <a:prstGeom prst="rect">
            <a:avLst/>
          </a:prstGeom>
        </p:spPr>
      </p:pic>
      <p:pic>
        <p:nvPicPr>
          <p:cNvPr id="8" name="Picture 7" descr="A sign in front of a building&#10;&#10;Description automatically generated">
            <a:extLst>
              <a:ext uri="{FF2B5EF4-FFF2-40B4-BE49-F238E27FC236}">
                <a16:creationId xmlns:a16="http://schemas.microsoft.com/office/drawing/2014/main" id="{CB6DC196-C515-1A9C-29D1-A8058ABD6F8D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721" y="2368029"/>
            <a:ext cx="2834640" cy="2120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B33417-C154-9A9E-B323-291C475D251A}"/>
              </a:ext>
            </a:extLst>
          </p:cNvPr>
          <p:cNvSpPr txBox="1"/>
          <p:nvPr/>
        </p:nvSpPr>
        <p:spPr>
          <a:xfrm>
            <a:off x="857249" y="6075900"/>
            <a:ext cx="7183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Market Rate Apartments at 50% AMI or less </a:t>
            </a:r>
          </a:p>
        </p:txBody>
      </p:sp>
    </p:spTree>
    <p:extLst>
      <p:ext uri="{BB962C8B-B14F-4D97-AF65-F5344CB8AC3E}">
        <p14:creationId xmlns:p14="http://schemas.microsoft.com/office/powerpoint/2010/main" val="1336964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2">
            <a:extLst>
              <a:ext uri="{FF2B5EF4-FFF2-40B4-BE49-F238E27FC236}">
                <a16:creationId xmlns:a16="http://schemas.microsoft.com/office/drawing/2014/main" id="{97E100C3-DA49-4FBC-B5C6-6D7CB5195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7078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>
                <a:solidFill>
                  <a:schemeClr val="bg1"/>
                </a:solidFill>
                <a:latin typeface="Calibri" panose="020F0502020204030204" pitchFamily="34" charset="0"/>
              </a:rPr>
              <a:t>Senior Housing Continuum</a:t>
            </a:r>
          </a:p>
        </p:txBody>
      </p:sp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F3EA53F6-A4DA-4CBD-9D58-BBF2B7D3A60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076" y="783212"/>
            <a:ext cx="9339309" cy="529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906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2">
            <a:extLst>
              <a:ext uri="{FF2B5EF4-FFF2-40B4-BE49-F238E27FC236}">
                <a16:creationId xmlns:a16="http://schemas.microsoft.com/office/drawing/2014/main" id="{97E100C3-DA49-4FBC-B5C6-6D7CB5195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7341"/>
            <a:ext cx="12192000" cy="7078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latin typeface="Calibri" panose="020F0502020204030204" pitchFamily="34" charset="0"/>
              </a:rPr>
              <a:t>Senior Demographic if Growing Fastest…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7DAAF72C-8113-2337-DEAD-0B648C3B9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4560" y="2052895"/>
            <a:ext cx="3525520" cy="276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2000" dirty="0">
                <a:latin typeface="Calibri" panose="020F0502020204030204" pitchFamily="34" charset="0"/>
              </a:rPr>
              <a:t>Senior demo. fastest pop. growing in SL (2024 – 2035)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Calibri" panose="020F0502020204030204" pitchFamily="34" charset="0"/>
              </a:rPr>
              <a:t>65 to 74: 31%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Calibri" panose="020F0502020204030204" pitchFamily="34" charset="0"/>
              </a:rPr>
              <a:t>75 to 84: 66%</a:t>
            </a:r>
            <a:endParaRPr lang="en-US" altLang="en-US" sz="20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lvl="1" eaLnBrk="1" hangingPunct="1">
              <a:buFont typeface="Arial" panose="020B0604020202020204" pitchFamily="34" charset="0"/>
              <a:buChar char="•"/>
            </a:pPr>
            <a:endParaRPr lang="en-US" altLang="en-US" sz="20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2000" dirty="0">
                <a:latin typeface="Calibri" panose="020F0502020204030204" pitchFamily="34" charset="0"/>
              </a:rPr>
              <a:t>62% of 65+ households are homeowners | 76% in PMA</a:t>
            </a:r>
          </a:p>
          <a:p>
            <a:pPr marL="0" indent="0" eaLnBrk="1" hangingPunct="1"/>
            <a:endParaRPr lang="en-US" altLang="en-US" sz="16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0" indent="0" eaLnBrk="1" hangingPunct="1"/>
            <a:endParaRPr lang="en-US" altLang="en-US" sz="18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 descr="A screenshot of a map&#10;&#10;AI-generated content may be incorrect.">
            <a:extLst>
              <a:ext uri="{FF2B5EF4-FFF2-40B4-BE49-F238E27FC236}">
                <a16:creationId xmlns:a16="http://schemas.microsoft.com/office/drawing/2014/main" id="{90D477CD-97AF-54AE-181C-70C962645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31" y="1082034"/>
            <a:ext cx="8229617" cy="5669292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258774A6-41D1-5D66-33A8-7C12857875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2619" y="756166"/>
            <a:ext cx="501904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eaLnBrk="1" hangingPunct="1"/>
            <a:r>
              <a:rPr lang="fr-FR" altLang="en-US" sz="1600" b="1" dirty="0">
                <a:latin typeface="Calibri" panose="020F0502020204030204" pitchFamily="34" charset="0"/>
              </a:rPr>
              <a:t>Senior Population (65+) Percent Change (2010 – 2020)</a:t>
            </a:r>
            <a:endParaRPr lang="en-US" altLang="en-US" sz="1600" b="1" dirty="0">
              <a:latin typeface="Calibri" panose="020F0502020204030204" pitchFamily="34" charset="0"/>
            </a:endParaRPr>
          </a:p>
          <a:p>
            <a:pPr marL="0" indent="0" eaLnBrk="1" hangingPunct="1"/>
            <a:endParaRPr lang="en-US" altLang="en-US" sz="1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541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2">
            <a:extLst>
              <a:ext uri="{FF2B5EF4-FFF2-40B4-BE49-F238E27FC236}">
                <a16:creationId xmlns:a16="http://schemas.microsoft.com/office/drawing/2014/main" id="{97E100C3-DA49-4FBC-B5C6-6D7CB5195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7341"/>
            <a:ext cx="12192000" cy="7078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latin typeface="Calibri" panose="020F0502020204030204" pitchFamily="34" charset="0"/>
              </a:rPr>
              <a:t>Bifurcation in Senior Vacancy Rates… 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4B16E0B9-6A52-470A-9A7C-579B209A8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6732" y="6473279"/>
            <a:ext cx="56515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1800" dirty="0">
                <a:latin typeface="Calibri" panose="020F0502020204030204" pitchFamily="34" charset="0"/>
              </a:rPr>
              <a:t>5% - 7% Vacancy = Market Equilibrium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1CD5A7D-79A4-42F0-B261-5DB888D7B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648" y="4760788"/>
            <a:ext cx="4683266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2000" b="1" dirty="0">
                <a:latin typeface="Calibri" panose="020F0502020204030204" pitchFamily="34" charset="0"/>
              </a:rPr>
              <a:t>Average Senior Housing Costs (Maxfield Survey)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 sz="1800" dirty="0">
                <a:latin typeface="Calibri" panose="020F0502020204030204" pitchFamily="34" charset="0"/>
              </a:rPr>
              <a:t>Independent Living:          $2,264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 sz="1800" dirty="0">
                <a:latin typeface="Calibri" panose="020F0502020204030204" pitchFamily="34" charset="0"/>
              </a:rPr>
              <a:t>Assisted Living:                   $4,391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endParaRPr lang="en-US" altLang="en-US" sz="16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endParaRPr lang="en-US" altLang="en-US" sz="16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endParaRPr lang="en-US" altLang="en-US" sz="16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0" indent="0" eaLnBrk="1" hangingPunct="1"/>
            <a:endParaRPr lang="en-US" altLang="en-US" sz="18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B9D05C-670C-EEB4-952B-CEE55B13C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5831" y="1143000"/>
            <a:ext cx="7183334" cy="4572000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ABF7CD7E-9D4C-1972-7F76-B09AEC1AB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758" y="3966150"/>
            <a:ext cx="24785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200" i="1" dirty="0">
                <a:latin typeface="Calibri" panose="020F0502020204030204" pitchFamily="34" charset="0"/>
              </a:rPr>
              <a:t>Methodist Manor – Lake Pointe Villa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1E14E4-FA53-451F-EA4F-2970EA197D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" y="1779833"/>
            <a:ext cx="2834640" cy="21247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76392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2">
            <a:extLst>
              <a:ext uri="{FF2B5EF4-FFF2-40B4-BE49-F238E27FC236}">
                <a16:creationId xmlns:a16="http://schemas.microsoft.com/office/drawing/2014/main" id="{97E100C3-DA49-4FBC-B5C6-6D7CB5195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14"/>
            <a:ext cx="12192000" cy="7078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latin typeface="Calibri" panose="020F0502020204030204" pitchFamily="34" charset="0"/>
              </a:rPr>
              <a:t>Pandemic Housing Boom drove sales peak in 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DB80BA-2E8B-9C43-EC7E-51F87A307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596" y="868680"/>
            <a:ext cx="8630897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6687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2">
            <a:extLst>
              <a:ext uri="{FF2B5EF4-FFF2-40B4-BE49-F238E27FC236}">
                <a16:creationId xmlns:a16="http://schemas.microsoft.com/office/drawing/2014/main" id="{97E100C3-DA49-4FBC-B5C6-6D7CB5195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14"/>
            <a:ext cx="12192000" cy="7078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latin typeface="Calibri" panose="020F0502020204030204" pitchFamily="34" charset="0"/>
              </a:rPr>
              <a:t>Majority of SF Home Sales Last Year: $100-$199k (44%)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7CDE66-8B7D-2AC9-DB06-7EF2A4AF5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508" y="914400"/>
            <a:ext cx="850724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75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0">
            <a:extLst>
              <a:ext uri="{FF2B5EF4-FFF2-40B4-BE49-F238E27FC236}">
                <a16:creationId xmlns:a16="http://schemas.microsoft.com/office/drawing/2014/main" id="{710B87FA-6769-4B3C-9571-4881C99DB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709" y="1447800"/>
            <a:ext cx="5316690" cy="1600438"/>
          </a:xfrm>
          <a:prstGeom prst="rect">
            <a:avLst/>
          </a:prstGeom>
          <a:solidFill>
            <a:srgbClr val="B2292D"/>
          </a:solidFill>
          <a:ln>
            <a:noFill/>
          </a:ln>
        </p:spPr>
        <p:txBody>
          <a:bodyPr wrap="square" lIns="274320" tIns="182880" rIns="274320" bIns="18288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a full-service real estate advisory company providing strategic value to our private and public sector clients’ real estate activities.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6C4763C-A123-4A61-8025-B79F08BE79A5}"/>
              </a:ext>
            </a:extLst>
          </p:cNvPr>
          <p:cNvSpPr txBox="1"/>
          <p:nvPr/>
        </p:nvSpPr>
        <p:spPr>
          <a:xfrm>
            <a:off x="5638800" y="1447800"/>
            <a:ext cx="6263918" cy="5102166"/>
          </a:xfrm>
          <a:prstGeom prst="rect">
            <a:avLst/>
          </a:prstGeom>
          <a:solidFill>
            <a:schemeClr val="bg1"/>
          </a:solidFill>
        </p:spPr>
        <p:txBody>
          <a:bodyPr wrap="square" lIns="274320" tIns="182880" rIns="274320" bIns="18288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B2292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Years Experience </a:t>
            </a:r>
          </a:p>
          <a:p>
            <a:pPr marL="342900" marR="0" lvl="0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Diverse Client Base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Multi-Sector Capable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i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Residential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i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Commercial 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i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&amp; Private Entities</a:t>
            </a:r>
          </a:p>
          <a:p>
            <a:pPr marL="342900" marR="0" lvl="0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Market Driven Strategies </a:t>
            </a:r>
          </a:p>
          <a:p>
            <a:pPr marL="342900" marR="0" lvl="0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Recommending Highest &amp; Best Uses</a:t>
            </a:r>
          </a:p>
          <a:p>
            <a:pPr marL="342900" marR="0" lvl="0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Provide Actionable Plans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C9C633-F92C-4031-BF3C-B0524FD6C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382885"/>
            <a:ext cx="10972800" cy="715962"/>
          </a:xfrm>
        </p:spPr>
        <p:txBody>
          <a:bodyPr/>
          <a:lstStyle/>
          <a:p>
            <a:r>
              <a:rPr lang="en-US" sz="4400" dirty="0"/>
              <a:t>Maxfield Research &amp; Consulting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50F9D31F-823C-4327-BFF0-6BDA01BBA0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0163" y="3200400"/>
            <a:ext cx="2103637" cy="1399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EFF487CB-500B-4DD4-958A-8D7001F256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8180" y="4800600"/>
            <a:ext cx="1648219" cy="1079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0DB44BC1-1DDF-489C-8B51-84F5B0B12D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939" y="4592510"/>
            <a:ext cx="1342614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85E7A53B-4B94-4AD1-8800-E41CC478C8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573" y="3352800"/>
            <a:ext cx="1392818" cy="1082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BBC3E6B6-4225-405F-9853-85D9D453BE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199" y="3564254"/>
            <a:ext cx="1600201" cy="106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4EDAFD40-54EB-4E50-8811-EC9B88280E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3488" y="4763515"/>
            <a:ext cx="2062291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2">
            <a:extLst>
              <a:ext uri="{FF2B5EF4-FFF2-40B4-BE49-F238E27FC236}">
                <a16:creationId xmlns:a16="http://schemas.microsoft.com/office/drawing/2014/main" id="{97E100C3-DA49-4FBC-B5C6-6D7CB5195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30480"/>
            <a:ext cx="12192000" cy="7078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>
                <a:solidFill>
                  <a:schemeClr val="bg1"/>
                </a:solidFill>
                <a:latin typeface="Calibri" panose="020F0502020204030204" pitchFamily="34" charset="0"/>
              </a:rPr>
              <a:t>Interest Rates Elevated…still historically low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BA494D-1AFA-A2EE-246E-DCD65D2A1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88" y="856869"/>
            <a:ext cx="8860238" cy="48463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9302C5-C3ED-8C59-ED79-E7A81067F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9594" y="777240"/>
            <a:ext cx="2095518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111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30EEA-EF30-B2CE-0F0F-D25D36663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2">
            <a:extLst>
              <a:ext uri="{FF2B5EF4-FFF2-40B4-BE49-F238E27FC236}">
                <a16:creationId xmlns:a16="http://schemas.microsoft.com/office/drawing/2014/main" id="{5EF6D522-F795-8AB5-7A25-44D3B444E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30480"/>
            <a:ext cx="12192000" cy="7078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>
                <a:solidFill>
                  <a:schemeClr val="bg1"/>
                </a:solidFill>
                <a:latin typeface="Calibri" panose="020F0502020204030204" pitchFamily="34" charset="0"/>
              </a:rPr>
              <a:t>Mortgage Rate Lock In Effect…holding back supply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62E22D-315C-C572-AA33-8C4F0EAAA8FB}"/>
              </a:ext>
            </a:extLst>
          </p:cNvPr>
          <p:cNvSpPr txBox="1"/>
          <p:nvPr/>
        </p:nvSpPr>
        <p:spPr>
          <a:xfrm>
            <a:off x="0" y="677406"/>
            <a:ext cx="1219200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Nearly 73% of existing mortgages are under 5%! </a:t>
            </a:r>
          </a:p>
        </p:txBody>
      </p:sp>
      <p:pic>
        <p:nvPicPr>
          <p:cNvPr id="5" name="Picture 4" descr="A graph of a mortgage rate&#10;&#10;AI-generated content may be incorrect.">
            <a:extLst>
              <a:ext uri="{FF2B5EF4-FFF2-40B4-BE49-F238E27FC236}">
                <a16:creationId xmlns:a16="http://schemas.microsoft.com/office/drawing/2014/main" id="{985C2E14-F0DB-FA47-FB4A-B30474364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" y="1385292"/>
            <a:ext cx="6392032" cy="49377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517F64-871A-B730-31CB-FD662199D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0048" y="1846957"/>
            <a:ext cx="5497068" cy="321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21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2">
            <a:extLst>
              <a:ext uri="{FF2B5EF4-FFF2-40B4-BE49-F238E27FC236}">
                <a16:creationId xmlns:a16="http://schemas.microsoft.com/office/drawing/2014/main" id="{97E100C3-DA49-4FBC-B5C6-6D7CB5195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0216"/>
            <a:ext cx="12192000" cy="7078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latin typeface="Calibri" panose="020F0502020204030204" pitchFamily="34" charset="0"/>
              </a:rPr>
              <a:t>Lot Inventory…Excessively Low 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900CDA0B-D3B4-4950-8D44-EF331870F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75" y="770825"/>
            <a:ext cx="4318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Lot Inventory/Supply 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DD802C55-21A9-4DBE-860C-8A0822FE1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75" y="1200240"/>
            <a:ext cx="632460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82625" indent="-2841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en-US" altLang="en-US" sz="1800" dirty="0">
                <a:latin typeface="Calibri" pitchFamily="34" charset="0"/>
                <a:ea typeface="Calibri" pitchFamily="34" charset="0"/>
                <a:cs typeface="Calibri" pitchFamily="34" charset="0"/>
              </a:rPr>
              <a:t>Only SIX vacant lots across 3 subdivisions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en-US" altLang="en-US" sz="1800" dirty="0">
                <a:latin typeface="Calibri" pitchFamily="34" charset="0"/>
                <a:ea typeface="Calibri" pitchFamily="34" charset="0"/>
                <a:cs typeface="Calibri" pitchFamily="34" charset="0"/>
              </a:rPr>
              <a:t>Most vacant lots in Woodland Creek 1st Subdivision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Median lot size: 0.29 acres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Median land value: $10,315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Goal: 3- to- 5-year lot supply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06E2BC-EF28-0107-7F6F-BDE0ED114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181" y="970880"/>
            <a:ext cx="3638737" cy="29783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5EEC74-B1E1-33AC-8ED5-35E9BEE53FC6}"/>
              </a:ext>
            </a:extLst>
          </p:cNvPr>
          <p:cNvSpPr txBox="1"/>
          <p:nvPr/>
        </p:nvSpPr>
        <p:spPr>
          <a:xfrm>
            <a:off x="7534181" y="4133210"/>
            <a:ext cx="41648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600"/>
              </a:spcBef>
              <a:defRPr/>
            </a:pPr>
            <a:r>
              <a:rPr lang="en-US" altLang="en-US" sz="1800" dirty="0">
                <a:latin typeface="Calibri" pitchFamily="34" charset="0"/>
                <a:ea typeface="Calibri" pitchFamily="34" charset="0"/>
                <a:cs typeface="Calibri" pitchFamily="34" charset="0"/>
              </a:rPr>
              <a:t>Acreage lots outside city limits…</a:t>
            </a:r>
          </a:p>
        </p:txBody>
      </p:sp>
    </p:spTree>
    <p:extLst>
      <p:ext uri="{BB962C8B-B14F-4D97-AF65-F5344CB8AC3E}">
        <p14:creationId xmlns:p14="http://schemas.microsoft.com/office/powerpoint/2010/main" val="20418327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025D22F-20C0-4E0F-BA7D-76E56BA7D6DD}"/>
              </a:ext>
            </a:extLst>
          </p:cNvPr>
          <p:cNvSpPr/>
          <p:nvPr/>
        </p:nvSpPr>
        <p:spPr>
          <a:xfrm>
            <a:off x="4930816" y="1484218"/>
            <a:ext cx="6172200" cy="685800"/>
          </a:xfrm>
          <a:prstGeom prst="rect">
            <a:avLst/>
          </a:prstGeom>
          <a:solidFill>
            <a:srgbClr val="7F7C7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4">
            <a:extLst>
              <a:ext uri="{FF2B5EF4-FFF2-40B4-BE49-F238E27FC236}">
                <a16:creationId xmlns:a16="http://schemas.microsoft.com/office/drawing/2014/main" id="{88E4C8A7-BF7C-4B17-A9E3-ADC7C5210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5680" y="489632"/>
            <a:ext cx="6048813" cy="475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endParaRPr lang="en-US" altLang="en-US" sz="3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altLang="en-US" sz="3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Demographics &amp; Economics</a:t>
            </a:r>
          </a:p>
          <a:p>
            <a:pPr algn="ctr" eaLnBrk="1" hangingPunct="1">
              <a:lnSpc>
                <a:spcPct val="150000"/>
              </a:lnSpc>
              <a:defRPr/>
            </a:pPr>
            <a:endParaRPr lang="en-US" altLang="en-US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 Overview</a:t>
            </a:r>
          </a:p>
          <a:p>
            <a:pPr algn="ctr" eaLnBrk="1" hangingPunct="1">
              <a:lnSpc>
                <a:spcPct val="150000"/>
              </a:lnSpc>
              <a:defRPr/>
            </a:pPr>
            <a:endParaRPr lang="en-US" alt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defRPr/>
            </a:pPr>
            <a:endParaRPr lang="en-US" altLang="en-US" sz="32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altLang="en-US" sz="3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7D648D-A509-4CF5-8767-8A131AA46609}"/>
              </a:ext>
            </a:extLst>
          </p:cNvPr>
          <p:cNvSpPr/>
          <p:nvPr/>
        </p:nvSpPr>
        <p:spPr>
          <a:xfrm>
            <a:off x="4923987" y="3200399"/>
            <a:ext cx="6172200" cy="685801"/>
          </a:xfrm>
          <a:prstGeom prst="rect">
            <a:avLst/>
          </a:prstGeom>
          <a:solidFill>
            <a:srgbClr val="7F7C7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 &amp; Recommendations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4B967E-4296-49EC-B601-2C4A16B9499B}"/>
              </a:ext>
            </a:extLst>
          </p:cNvPr>
          <p:cNvSpPr/>
          <p:nvPr/>
        </p:nvSpPr>
        <p:spPr>
          <a:xfrm>
            <a:off x="4898869" y="4022974"/>
            <a:ext cx="6172200" cy="685801"/>
          </a:xfrm>
          <a:prstGeom prst="rect">
            <a:avLst/>
          </a:prstGeom>
          <a:solidFill>
            <a:srgbClr val="7F7C7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5E7C81-1E7F-8645-7B8D-1F77CE8F5956}"/>
              </a:ext>
            </a:extLst>
          </p:cNvPr>
          <p:cNvSpPr/>
          <p:nvPr/>
        </p:nvSpPr>
        <p:spPr>
          <a:xfrm>
            <a:off x="4923987" y="3188468"/>
            <a:ext cx="6172200" cy="685801"/>
          </a:xfrm>
          <a:prstGeom prst="rect">
            <a:avLst/>
          </a:prstGeom>
          <a:solidFill>
            <a:srgbClr val="C00000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 &amp; Recommendations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A7B827-CD80-4C02-592F-0CA66FB85963}"/>
              </a:ext>
            </a:extLst>
          </p:cNvPr>
          <p:cNvSpPr/>
          <p:nvPr/>
        </p:nvSpPr>
        <p:spPr>
          <a:xfrm>
            <a:off x="4898869" y="2330987"/>
            <a:ext cx="6172200" cy="685800"/>
          </a:xfrm>
          <a:prstGeom prst="rect">
            <a:avLst/>
          </a:prstGeom>
          <a:solidFill>
            <a:srgbClr val="7F7C7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155713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2">
            <a:extLst>
              <a:ext uri="{FF2B5EF4-FFF2-40B4-BE49-F238E27FC236}">
                <a16:creationId xmlns:a16="http://schemas.microsoft.com/office/drawing/2014/main" id="{1827E053-CD23-40C2-986B-EAC38F825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33198"/>
            <a:ext cx="12192000" cy="7078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>
                <a:solidFill>
                  <a:schemeClr val="bg1"/>
                </a:solidFill>
                <a:latin typeface="Calibri" panose="020F0502020204030204" pitchFamily="34" charset="0"/>
              </a:rPr>
              <a:t>Demand Methodology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BAE6CBF2-AFC5-4773-9BA7-6BBB67759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6800"/>
            <a:ext cx="480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latin typeface="Calibri" panose="020F0502020204030204" pitchFamily="34" charset="0"/>
                <a:cs typeface="Arial" panose="020B0604020202020204" pitchFamily="34" charset="0"/>
              </a:rPr>
              <a:t>Demand Overview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213666A5-2B91-4F8F-9757-DAF4B2C5D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3" y="1528763"/>
            <a:ext cx="432435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altLang="en-US" sz="2000">
                <a:latin typeface="Calibri" panose="020F0502020204030204" pitchFamily="34" charset="0"/>
                <a:cs typeface="Arial" panose="020B0604020202020204" pitchFamily="34" charset="0"/>
              </a:rPr>
              <a:t>Household growth &amp; tenure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altLang="en-US" sz="2000">
                <a:latin typeface="Calibri" panose="020F0502020204030204" pitchFamily="34" charset="0"/>
                <a:cs typeface="Arial" panose="020B0604020202020204" pitchFamily="34" charset="0"/>
              </a:rPr>
              <a:t>Turnover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altLang="en-US" sz="2000">
                <a:latin typeface="Calibri" panose="020F0502020204030204" pitchFamily="34" charset="0"/>
                <a:cs typeface="Arial" panose="020B0604020202020204" pitchFamily="34" charset="0"/>
              </a:rPr>
              <a:t>Income-qualified households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altLang="en-US" sz="2000">
                <a:latin typeface="Calibri" panose="020F0502020204030204" pitchFamily="34" charset="0"/>
                <a:cs typeface="Arial" panose="020B0604020202020204" pitchFamily="34" charset="0"/>
              </a:rPr>
              <a:t>Demand by product | Preferences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239336C2-2A2F-4F40-97F7-8FBA21821CE1}"/>
              </a:ext>
            </a:extLst>
          </p:cNvPr>
          <p:cNvSpPr/>
          <p:nvPr/>
        </p:nvSpPr>
        <p:spPr>
          <a:xfrm>
            <a:off x="4225925" y="1262063"/>
            <a:ext cx="457200" cy="2133600"/>
          </a:xfrm>
          <a:prstGeom prst="rightBrac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1785783D-F06F-4416-9382-FB0071E9D7FD}"/>
              </a:ext>
            </a:extLst>
          </p:cNvPr>
          <p:cNvSpPr/>
          <p:nvPr/>
        </p:nvSpPr>
        <p:spPr>
          <a:xfrm>
            <a:off x="5125417" y="789562"/>
            <a:ext cx="3382963" cy="3200400"/>
          </a:xfrm>
          <a:prstGeom prst="roundRect">
            <a:avLst/>
          </a:prstGeom>
          <a:solidFill>
            <a:srgbClr val="EAEAEA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14300" lvl="1" algn="ctr" eaLnBrk="1" hangingPunct="1">
              <a:spcBef>
                <a:spcPct val="25000"/>
              </a:spcBef>
              <a:spcAft>
                <a:spcPct val="10000"/>
              </a:spcAft>
              <a:defRPr/>
            </a:pPr>
            <a:r>
              <a:rPr lang="en-US"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Demand Driver Examples</a:t>
            </a:r>
          </a:p>
          <a:p>
            <a:pPr marL="114300" lvl="1" indent="-114300" eaLnBrk="1" hangingPunct="1">
              <a:spcBef>
                <a:spcPct val="25000"/>
              </a:spcBef>
              <a:spcAft>
                <a:spcPct val="10000"/>
              </a:spcAft>
              <a:buFont typeface="Arial" pitchFamily="34" charset="0"/>
              <a:buChar char="•"/>
              <a:defRPr/>
            </a:pPr>
            <a:r>
              <a:rPr lang="en-US" sz="160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Demographics</a:t>
            </a:r>
          </a:p>
          <a:p>
            <a:pPr marL="114300" lvl="1" indent="-114300" eaLnBrk="1" hangingPunct="1">
              <a:spcBef>
                <a:spcPct val="25000"/>
              </a:spcBef>
              <a:spcAft>
                <a:spcPct val="10000"/>
              </a:spcAft>
              <a:buFont typeface="Arial" pitchFamily="34" charset="0"/>
              <a:buChar char="•"/>
              <a:defRPr/>
            </a:pPr>
            <a:r>
              <a:rPr lang="en-US" sz="160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Economy &amp; Job Growth</a:t>
            </a:r>
          </a:p>
          <a:p>
            <a:pPr marL="114300" lvl="1" indent="-114300" eaLnBrk="1" hangingPunct="1">
              <a:spcBef>
                <a:spcPct val="25000"/>
              </a:spcBef>
              <a:spcAft>
                <a:spcPct val="10000"/>
              </a:spcAft>
              <a:buFont typeface="Arial" pitchFamily="34" charset="0"/>
              <a:buChar char="•"/>
              <a:defRPr/>
            </a:pPr>
            <a:r>
              <a:rPr lang="en-US" sz="160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Consumer Choice | Preferences</a:t>
            </a:r>
          </a:p>
          <a:p>
            <a:pPr marL="114300" lvl="1" indent="-114300" eaLnBrk="1" hangingPunct="1">
              <a:spcBef>
                <a:spcPct val="25000"/>
              </a:spcBef>
              <a:spcAft>
                <a:spcPct val="10000"/>
              </a:spcAft>
              <a:buFont typeface="Arial" pitchFamily="34" charset="0"/>
              <a:buChar char="•"/>
              <a:defRPr/>
            </a:pPr>
            <a:r>
              <a:rPr lang="en-US" sz="160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Turnover/Mobility</a:t>
            </a:r>
          </a:p>
          <a:p>
            <a:pPr marL="114300" lvl="1" indent="-114300" eaLnBrk="1" hangingPunct="1">
              <a:spcBef>
                <a:spcPct val="25000"/>
              </a:spcBef>
              <a:spcAft>
                <a:spcPct val="10000"/>
              </a:spcAft>
              <a:buFont typeface="Arial" pitchFamily="34" charset="0"/>
              <a:buChar char="•"/>
              <a:defRPr/>
            </a:pPr>
            <a:r>
              <a:rPr lang="en-US" sz="160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Supply (i.e. Existing Hsg. Stock)</a:t>
            </a:r>
          </a:p>
          <a:p>
            <a:pPr marL="114300" lvl="1" indent="-114300" eaLnBrk="1" hangingPunct="1">
              <a:spcBef>
                <a:spcPct val="25000"/>
              </a:spcBef>
              <a:spcAft>
                <a:spcPct val="10000"/>
              </a:spcAft>
              <a:buFont typeface="Arial" pitchFamily="34" charset="0"/>
              <a:buChar char="•"/>
              <a:defRPr/>
            </a:pPr>
            <a:r>
              <a:rPr lang="en-US" sz="160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Replacement need (i.e. functionally /physically obsolete)</a:t>
            </a:r>
          </a:p>
          <a:p>
            <a:pPr marL="114300" lvl="1" indent="-114300" eaLnBrk="1" hangingPunct="1">
              <a:spcBef>
                <a:spcPct val="25000"/>
              </a:spcBef>
              <a:spcAft>
                <a:spcPct val="10000"/>
              </a:spcAft>
              <a:buFont typeface="Arial" pitchFamily="34" charset="0"/>
              <a:buChar char="•"/>
              <a:defRPr/>
            </a:pPr>
            <a:r>
              <a:rPr lang="en-US" sz="160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Financing 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8610FEC4-07AD-405A-B983-5B85C767F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3" y="4179888"/>
            <a:ext cx="4800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latin typeface="Calibri" panose="020F0502020204030204" pitchFamily="34" charset="0"/>
                <a:cs typeface="Arial" panose="020B0604020202020204" pitchFamily="34" charset="0"/>
              </a:rPr>
              <a:t>Demand Assumptions/Methodology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DC01F777-2204-4EFA-AA4E-1DF6BED07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13" y="4705350"/>
            <a:ext cx="9031287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altLang="en-US" sz="2000">
                <a:latin typeface="Calibri" panose="020F0502020204030204" pitchFamily="34" charset="0"/>
                <a:cs typeface="Arial" panose="020B0604020202020204" pitchFamily="34" charset="0"/>
              </a:rPr>
              <a:t>Household growth adjusted for local factors (i.e. economy, building permits, etc.)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altLang="en-US" sz="2000">
                <a:latin typeface="Calibri" panose="020F0502020204030204" pitchFamily="34" charset="0"/>
                <a:cs typeface="Arial" panose="020B0604020202020204" pitchFamily="34" charset="0"/>
              </a:rPr>
              <a:t>Senior demand estimates apply capture and penetration rates and are presented as “Point in Time” vs. Cumulative</a:t>
            </a:r>
          </a:p>
        </p:txBody>
      </p:sp>
    </p:spTree>
    <p:extLst>
      <p:ext uri="{BB962C8B-B14F-4D97-AF65-F5344CB8AC3E}">
        <p14:creationId xmlns:p14="http://schemas.microsoft.com/office/powerpoint/2010/main" val="3580414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2">
            <a:extLst>
              <a:ext uri="{FF2B5EF4-FFF2-40B4-BE49-F238E27FC236}">
                <a16:creationId xmlns:a16="http://schemas.microsoft.com/office/drawing/2014/main" id="{1827E053-CD23-40C2-986B-EAC38F825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7078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latin typeface="Calibri" panose="020F0502020204030204" pitchFamily="34" charset="0"/>
              </a:rPr>
              <a:t>Demand for 1,460+ Housing Units through 2035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0DDB46-3F6B-ADF0-2671-8FBFDFC8A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4885" y="975360"/>
            <a:ext cx="7882230" cy="53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547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FDD17E80-3493-491A-8898-4210A240A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5574"/>
            <a:ext cx="12192000" cy="7078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latin typeface="Calibri" panose="020F0502020204030204" pitchFamily="34" charset="0"/>
              </a:rPr>
              <a:t>Demand for 400+ more Housing Units since 2017 study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CB28D0-60DB-EA31-663D-7B5E53E54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4603" y="980694"/>
            <a:ext cx="790279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9643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2">
            <a:extLst>
              <a:ext uri="{FF2B5EF4-FFF2-40B4-BE49-F238E27FC236}">
                <a16:creationId xmlns:a16="http://schemas.microsoft.com/office/drawing/2014/main" id="{1827E053-CD23-40C2-986B-EAC38F825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5574"/>
            <a:ext cx="12192000" cy="7078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latin typeface="Calibri" panose="020F0502020204030204" pitchFamily="34" charset="0"/>
              </a:rPr>
              <a:t>For-Sale Housing Recommendations to 2035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E7357E21-ECF4-5CA3-7F2A-09C4BA378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45" y="3412997"/>
            <a:ext cx="7008305" cy="3308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b="1" u="sng" dirty="0">
                <a:latin typeface="Calibri" pitchFamily="34" charset="0"/>
                <a:cs typeface="Calibri" pitchFamily="34" charset="0"/>
              </a:rPr>
              <a:t>Multifamily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Demand for 142 units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sz="1100" dirty="0">
              <a:latin typeface="Calibri" pitchFamily="34" charset="0"/>
              <a:cs typeface="Calibri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Association-maintained product</a:t>
            </a:r>
          </a:p>
          <a:p>
            <a:pPr marL="800100" lvl="1" indent="-342900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Popular with older adult and senior households</a:t>
            </a:r>
          </a:p>
          <a:p>
            <a:pPr marL="800100" lvl="1" indent="-342900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More affordable price points compared to single-family</a:t>
            </a:r>
          </a:p>
          <a:p>
            <a:pPr marL="342900" indent="-342900" eaLnBrk="1" hangingPunct="1">
              <a:spcBef>
                <a:spcPts val="0"/>
              </a:spcBef>
              <a:buFont typeface="Wingdings" pitchFamily="2" charset="2"/>
              <a:buChar char="Ø"/>
              <a:defRPr/>
            </a:pP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marL="342900" indent="-342900" eaLnBrk="1" hangingPunct="1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Potential housing types:</a:t>
            </a:r>
          </a:p>
          <a:p>
            <a:pPr marL="800100" lvl="1" indent="-342900" eaLnBrk="1" hangingPunct="1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Detached townhomes/villas</a:t>
            </a:r>
          </a:p>
          <a:p>
            <a:pPr marL="800100" lvl="1" indent="-342900" eaLnBrk="1" hangingPunct="1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Twin homes/townhomes</a:t>
            </a:r>
          </a:p>
          <a:p>
            <a:pPr marL="800100" lvl="1" indent="-342900" eaLnBrk="1" hangingPunct="1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Quad homes/rowhomes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US" sz="24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B1D3D2F-7808-98C5-EB40-DEB66581E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9526"/>
            <a:ext cx="7669503" cy="260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200" b="1" u="sng" dirty="0">
                <a:latin typeface="Calibri" pitchFamily="34" charset="0"/>
                <a:cs typeface="Calibri" pitchFamily="34" charset="0"/>
              </a:rPr>
              <a:t>Single Family</a:t>
            </a:r>
          </a:p>
          <a:p>
            <a:pPr marL="342900" indent="-342900" eaLnBrk="1" hangingPunct="1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Recommend 3 to 5-year lot supply</a:t>
            </a:r>
          </a:p>
          <a:p>
            <a:pPr marL="800100" lvl="1" indent="-342900" eaLnBrk="1" hangingPunct="1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Lot supply severely lacking…</a:t>
            </a:r>
          </a:p>
          <a:p>
            <a:pPr marL="800100" lvl="1" indent="-342900" eaLnBrk="1" hangingPunct="1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Need for all lot types</a:t>
            </a:r>
          </a:p>
          <a:p>
            <a:pPr lvl="1" eaLnBrk="1" hangingPunct="1">
              <a:spcBef>
                <a:spcPts val="0"/>
              </a:spcBef>
              <a:defRPr/>
            </a:pPr>
            <a:endParaRPr lang="en-US" sz="1200" dirty="0">
              <a:latin typeface="Calibri" pitchFamily="34" charset="0"/>
              <a:cs typeface="Calibri" pitchFamily="34" charset="0"/>
            </a:endParaRPr>
          </a:p>
          <a:p>
            <a:pPr marL="342900" indent="-342900" eaLnBrk="1" hangingPunct="1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Demand for 300 SF homes</a:t>
            </a:r>
          </a:p>
          <a:p>
            <a:pPr marL="342900" indent="-342900" eaLnBrk="1" hangingPunct="1">
              <a:spcBef>
                <a:spcPts val="0"/>
              </a:spcBef>
              <a:buFont typeface="Wingdings" pitchFamily="2" charset="2"/>
              <a:buChar char="Ø"/>
              <a:defRPr/>
            </a:pPr>
            <a:endParaRPr lang="en-US" sz="1200" dirty="0">
              <a:latin typeface="Calibri" pitchFamily="34" charset="0"/>
              <a:cs typeface="Calibri" pitchFamily="34" charset="0"/>
            </a:endParaRPr>
          </a:p>
          <a:p>
            <a:pPr marL="342900" indent="-342900" eaLnBrk="1" hangingPunct="1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Demand across all price points</a:t>
            </a:r>
          </a:p>
          <a:p>
            <a:pPr marL="800100" lvl="1" indent="-342900" eaLnBrk="1" hangingPunct="1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However, entry-level difficult to build due to development cost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6" descr="A house with a garage&#10;&#10;AI-generated content may be incorrect.">
            <a:extLst>
              <a:ext uri="{FF2B5EF4-FFF2-40B4-BE49-F238E27FC236}">
                <a16:creationId xmlns:a16="http://schemas.microsoft.com/office/drawing/2014/main" id="{0832AEFA-5883-6C39-711D-A8FE62AA77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532" y="909686"/>
            <a:ext cx="4060388" cy="2286000"/>
          </a:xfrm>
          <a:prstGeom prst="rect">
            <a:avLst/>
          </a:prstGeom>
        </p:spPr>
      </p:pic>
      <p:pic>
        <p:nvPicPr>
          <p:cNvPr id="9" name="Picture 8" descr="A house with a driveway and a few garages&#10;&#10;AI-generated content may be incorrect.">
            <a:extLst>
              <a:ext uri="{FF2B5EF4-FFF2-40B4-BE49-F238E27FC236}">
                <a16:creationId xmlns:a16="http://schemas.microsoft.com/office/drawing/2014/main" id="{9CCBCC1C-5C63-36A8-9651-E7CB6FF45C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532" y="3561349"/>
            <a:ext cx="4060388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2378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2">
            <a:extLst>
              <a:ext uri="{FF2B5EF4-FFF2-40B4-BE49-F238E27FC236}">
                <a16:creationId xmlns:a16="http://schemas.microsoft.com/office/drawing/2014/main" id="{1827E053-CD23-40C2-986B-EAC38F825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5574"/>
            <a:ext cx="12192000" cy="7078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latin typeface="Calibri" panose="020F0502020204030204" pitchFamily="34" charset="0"/>
              </a:rPr>
              <a:t>Rental &amp; Senior Housing Recommendations to 2035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9C85274-DCAD-4DBD-B064-F2FEF7FFD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79" y="898278"/>
            <a:ext cx="5852286" cy="5959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b="1" u="sng" dirty="0">
                <a:latin typeface="Calibri" pitchFamily="34" charset="0"/>
                <a:cs typeface="Calibri" pitchFamily="34" charset="0"/>
              </a:rPr>
              <a:t>General-Occupancy Rental Housing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sz="2000" b="1" dirty="0">
              <a:latin typeface="Calibri" pitchFamily="34" charset="0"/>
              <a:cs typeface="Calibri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Demand for 181 MR units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Recommend a variety of rental product/design types:</a:t>
            </a:r>
          </a:p>
          <a:p>
            <a:pPr marL="684213" indent="-342900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Vertical multifamily</a:t>
            </a:r>
          </a:p>
          <a:p>
            <a:pPr marL="684213" indent="-342900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Townhome-style </a:t>
            </a:r>
          </a:p>
          <a:p>
            <a:pPr marL="684213" indent="-342900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Single-family rentals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Demand for another 80+ affordable units</a:t>
            </a:r>
          </a:p>
          <a:p>
            <a:pPr marL="341313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sz="20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sz="20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sz="20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B181932-B564-3419-67E5-2987E8CF2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2235" y="834531"/>
            <a:ext cx="5852286" cy="5692637"/>
          </a:xfrm>
          <a:prstGeom prst="rect">
            <a:avLst/>
          </a:prstGeom>
          <a:noFill/>
          <a:ln w="12700">
            <a:noFill/>
          </a:ln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b="1" u="sng" dirty="0">
                <a:latin typeface="Calibri" pitchFamily="34" charset="0"/>
                <a:cs typeface="Calibri" pitchFamily="34" charset="0"/>
              </a:rPr>
              <a:t>Senior Housing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US" altLang="en-US" sz="2000" dirty="0">
              <a:latin typeface="Calibri" pitchFamily="34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altLang="en-US" sz="2000" dirty="0">
                <a:latin typeface="Calibri" pitchFamily="34" charset="0"/>
                <a:cs typeface="Arial" charset="0"/>
              </a:rPr>
              <a:t>Significant demand through this decade &amp; beyond..     (i.e. baby boomers)</a:t>
            </a:r>
          </a:p>
          <a:p>
            <a:pPr marL="0" indent="0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altLang="en-US" sz="2000" dirty="0">
              <a:latin typeface="Calibri" pitchFamily="34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altLang="en-US" sz="2000" dirty="0">
                <a:latin typeface="Calibri" pitchFamily="34" charset="0"/>
                <a:cs typeface="Arial" charset="0"/>
              </a:rPr>
              <a:t>Demand grows as boomers age later this decade…</a:t>
            </a:r>
          </a:p>
          <a:p>
            <a:pPr marL="0" indent="0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altLang="en-US" sz="2000" dirty="0">
              <a:latin typeface="Calibri" pitchFamily="34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altLang="en-US" sz="2000" dirty="0">
                <a:latin typeface="Calibri" pitchFamily="34" charset="0"/>
                <a:cs typeface="Arial" charset="0"/>
              </a:rPr>
              <a:t>Demand by senior types: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000" dirty="0">
                <a:latin typeface="Calibri" pitchFamily="34" charset="0"/>
                <a:cs typeface="Arial" charset="0"/>
              </a:rPr>
              <a:t>Active Adult:	</a:t>
            </a:r>
          </a:p>
          <a:p>
            <a:pPr marL="1257300" lvl="2" indent="-342900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000" dirty="0">
                <a:latin typeface="Calibri" pitchFamily="34" charset="0"/>
                <a:cs typeface="Arial" charset="0"/>
              </a:rPr>
              <a:t>Market Rate Rental – 210 units</a:t>
            </a:r>
          </a:p>
          <a:p>
            <a:pPr marL="1257300" lvl="2" indent="-342900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000" dirty="0">
                <a:latin typeface="Calibri" pitchFamily="34" charset="0"/>
                <a:cs typeface="Arial" charset="0"/>
              </a:rPr>
              <a:t>Ownership (cooperative, etc.) – 113 units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000" dirty="0">
                <a:latin typeface="Calibri" pitchFamily="34" charset="0"/>
                <a:cs typeface="Arial" charset="0"/>
              </a:rPr>
              <a:t>Independent Living – 163 units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000" dirty="0">
                <a:latin typeface="Calibri" pitchFamily="34" charset="0"/>
                <a:cs typeface="Arial" charset="0"/>
              </a:rPr>
              <a:t>Assisted Living – 72 units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000" dirty="0">
                <a:latin typeface="Calibri" pitchFamily="34" charset="0"/>
                <a:cs typeface="Arial" charset="0"/>
              </a:rPr>
              <a:t>Memory Care – 88 units</a:t>
            </a:r>
          </a:p>
          <a:p>
            <a:pPr marL="457200" lvl="1" indent="0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altLang="en-US" sz="2000" dirty="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altLang="en-US" sz="2000" dirty="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3633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2">
            <a:extLst>
              <a:ext uri="{FF2B5EF4-FFF2-40B4-BE49-F238E27FC236}">
                <a16:creationId xmlns:a16="http://schemas.microsoft.com/office/drawing/2014/main" id="{1827E053-CD23-40C2-986B-EAC38F825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7078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latin typeface="Calibri" panose="020F0502020204030204" pitchFamily="34" charset="0"/>
              </a:rPr>
              <a:t>Key Takeaways…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85CB8CCA-2DF0-48AE-A100-9286AE9BB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" y="819507"/>
            <a:ext cx="12001500" cy="504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 eaLnBrk="1" hangingPunct="1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Positive growth last decade, higher growth rates this</a:t>
            </a:r>
            <a:r>
              <a:rPr lang="en-US" altLang="en-US" sz="2000" dirty="0">
                <a:latin typeface="Calibri" panose="020F0502020204030204" pitchFamily="34" charset="0"/>
                <a:cs typeface="Arial" panose="020B0604020202020204" pitchFamily="34" charset="0"/>
              </a:rPr>
              <a:t> decade | Declines in more rural townships </a:t>
            </a:r>
          </a:p>
          <a:p>
            <a:pPr marL="342900" indent="-342900" eaLnBrk="1" hangingPunct="1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en-US" sz="2000" dirty="0">
                <a:latin typeface="Calibri" panose="020F0502020204030204" pitchFamily="34" charset="0"/>
                <a:cs typeface="Arial" panose="020B0604020202020204" pitchFamily="34" charset="0"/>
              </a:rPr>
              <a:t>Aging of Older adults &amp;  Baby Boomer Generation| 75-84 growing fastest = alternative housing products </a:t>
            </a:r>
          </a:p>
          <a:p>
            <a:pPr marL="342900" indent="-342900" eaLnBrk="1" hangingPunct="1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en-US" sz="2000" dirty="0">
                <a:latin typeface="Calibri" panose="020F0502020204030204" pitchFamily="34" charset="0"/>
                <a:cs typeface="Arial" panose="020B0604020202020204" pitchFamily="34" charset="0"/>
              </a:rPr>
              <a:t>Family HHs declining | Persons living alone &amp; roommates fastest growing HH type | 65% of HHs 1 &amp; 2 person</a:t>
            </a:r>
          </a:p>
          <a:p>
            <a:pPr marL="342900" indent="-342900" eaLnBrk="1" hangingPunct="1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Storm Lake is a Job Importer| Major increase in daytime population (i.e. goods &amp; services, healthcare, etc.)</a:t>
            </a:r>
          </a:p>
          <a:p>
            <a:pPr marL="342900" indent="-342900" eaLnBrk="1" hangingPunct="1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Low rental vacancy rates (1.9%) |Lack of newer rental product | Need for new market rate rental construction</a:t>
            </a:r>
          </a:p>
          <a:p>
            <a:pPr marL="342900" indent="-342900" eaLnBrk="1" hangingPunct="1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Senior housing is bifurcated; yet vacancies rate at or below equilibrium for all service levels</a:t>
            </a:r>
          </a:p>
          <a:p>
            <a:pPr marL="342900" indent="-342900" eaLnBrk="1" hangingPunct="1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en-US" sz="2000" dirty="0">
                <a:latin typeface="Calibri" panose="020F0502020204030204" pitchFamily="34" charset="0"/>
                <a:cs typeface="Arial" panose="020B0604020202020204" pitchFamily="34" charset="0"/>
              </a:rPr>
              <a:t>For-sale market recently peaked, but slowing | lack of supply | Interest rates impacting sales/affordability</a:t>
            </a:r>
          </a:p>
          <a:p>
            <a:pPr marL="342900" indent="-342900" eaLnBrk="1" hangingPunct="1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en-US" sz="2000" dirty="0">
                <a:latin typeface="Calibri" panose="020F0502020204030204" pitchFamily="34" charset="0"/>
                <a:cs typeface="Arial" panose="020B0604020202020204" pitchFamily="34" charset="0"/>
              </a:rPr>
              <a:t>Vacant lot supply is dire| Lack of new construction| Need Lots &amp; Association-maintained options</a:t>
            </a:r>
          </a:p>
          <a:p>
            <a:pPr marL="342900" indent="-342900" eaLnBrk="1" hangingPunct="1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en-US" sz="2000" dirty="0">
                <a:latin typeface="Calibri" panose="020F0502020204030204" pitchFamily="34" charset="0"/>
                <a:cs typeface="Arial" panose="020B0604020202020204" pitchFamily="34" charset="0"/>
              </a:rPr>
              <a:t>Inflation, interest rates and rising construction costs impact development opportunities in near-term</a:t>
            </a:r>
          </a:p>
          <a:p>
            <a:pPr marL="342900" indent="-342900" eaLnBrk="1" hangingPunct="1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en-US" sz="2000" dirty="0">
                <a:latin typeface="Calibri" panose="020F0502020204030204" pitchFamily="34" charset="0"/>
                <a:cs typeface="Arial" panose="020B0604020202020204" pitchFamily="34" charset="0"/>
              </a:rPr>
              <a:t>Rising insurance costs and mortgage rates impacting affordability….</a:t>
            </a:r>
          </a:p>
          <a:p>
            <a:pPr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altLang="en-US" sz="2200" dirty="0">
              <a:solidFill>
                <a:srgbClr val="FF0000"/>
              </a:solidFill>
              <a:highlight>
                <a:srgbClr val="FFFF00"/>
              </a:highligh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879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2">
            <a:extLst>
              <a:ext uri="{FF2B5EF4-FFF2-40B4-BE49-F238E27FC236}">
                <a16:creationId xmlns:a16="http://schemas.microsoft.com/office/drawing/2014/main" id="{A0241477-27DD-4D70-8C42-10D2D46CF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2086"/>
            <a:ext cx="12192000" cy="7078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0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 Scope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B353E2E8-F6D3-4DBE-85BE-0E3193DDC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3175" y="1933575"/>
            <a:ext cx="25812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742950" marR="0" lvl="1" indent="-28575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164051F-77CE-4134-AAE9-C8DA940091BA}"/>
              </a:ext>
            </a:extLst>
          </p:cNvPr>
          <p:cNvSpPr/>
          <p:nvPr/>
        </p:nvSpPr>
        <p:spPr>
          <a:xfrm>
            <a:off x="323850" y="1116012"/>
            <a:ext cx="2219325" cy="817563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OBJECTIVE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915EBCD-2775-4CD3-B5C4-1CCCC727D803}"/>
              </a:ext>
            </a:extLst>
          </p:cNvPr>
          <p:cNvSpPr/>
          <p:nvPr/>
        </p:nvSpPr>
        <p:spPr>
          <a:xfrm>
            <a:off x="2847975" y="1116012"/>
            <a:ext cx="5791200" cy="817563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Provide custom comprehensive housing study 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90C5597-3409-40BF-B590-C81F36B643A4}"/>
              </a:ext>
            </a:extLst>
          </p:cNvPr>
          <p:cNvSpPr/>
          <p:nvPr/>
        </p:nvSpPr>
        <p:spPr>
          <a:xfrm>
            <a:off x="333375" y="2078037"/>
            <a:ext cx="2219325" cy="1095375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APPROACH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FD44295-0334-4FAF-ADFC-2BE758205B09}"/>
              </a:ext>
            </a:extLst>
          </p:cNvPr>
          <p:cNvSpPr/>
          <p:nvPr/>
        </p:nvSpPr>
        <p:spPr>
          <a:xfrm>
            <a:off x="2847975" y="2078037"/>
            <a:ext cx="5800725" cy="1095375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Identify current &amp; future housing needs for residents in Storm Lake and provide framework for meeting housing needs</a:t>
            </a:r>
          </a:p>
        </p:txBody>
      </p:sp>
      <p:sp>
        <p:nvSpPr>
          <p:cNvPr id="12" name="Rounded Rectangle 13">
            <a:extLst>
              <a:ext uri="{FF2B5EF4-FFF2-40B4-BE49-F238E27FC236}">
                <a16:creationId xmlns:a16="http://schemas.microsoft.com/office/drawing/2014/main" id="{356FFDE2-459F-461E-A4CA-22E78A7D3EAA}"/>
              </a:ext>
            </a:extLst>
          </p:cNvPr>
          <p:cNvSpPr/>
          <p:nvPr/>
        </p:nvSpPr>
        <p:spPr>
          <a:xfrm>
            <a:off x="323850" y="3317875"/>
            <a:ext cx="2219325" cy="92233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PROJECT DELIVERABLES</a:t>
            </a:r>
          </a:p>
        </p:txBody>
      </p:sp>
      <p:sp>
        <p:nvSpPr>
          <p:cNvPr id="13" name="Rounded Rectangle 14">
            <a:extLst>
              <a:ext uri="{FF2B5EF4-FFF2-40B4-BE49-F238E27FC236}">
                <a16:creationId xmlns:a16="http://schemas.microsoft.com/office/drawing/2014/main" id="{A1EC9E30-38D6-487D-AFBF-02E4076B3C9A}"/>
              </a:ext>
            </a:extLst>
          </p:cNvPr>
          <p:cNvSpPr/>
          <p:nvPr/>
        </p:nvSpPr>
        <p:spPr>
          <a:xfrm>
            <a:off x="2847975" y="3374982"/>
            <a:ext cx="5821363" cy="92233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Short and long-term housing needs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Recommendations guiding future housing development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Tools/policies to implement the plan</a:t>
            </a:r>
          </a:p>
        </p:txBody>
      </p:sp>
      <p:sp>
        <p:nvSpPr>
          <p:cNvPr id="14" name="Rounded Rectangle 15">
            <a:extLst>
              <a:ext uri="{FF2B5EF4-FFF2-40B4-BE49-F238E27FC236}">
                <a16:creationId xmlns:a16="http://schemas.microsoft.com/office/drawing/2014/main" id="{5C92912D-5132-4A30-B046-69B466333C68}"/>
              </a:ext>
            </a:extLst>
          </p:cNvPr>
          <p:cNvSpPr/>
          <p:nvPr/>
        </p:nvSpPr>
        <p:spPr>
          <a:xfrm>
            <a:off x="323850" y="4468812"/>
            <a:ext cx="2219325" cy="1143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KEY DATES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15" name="Rounded Rectangle 16">
            <a:extLst>
              <a:ext uri="{FF2B5EF4-FFF2-40B4-BE49-F238E27FC236}">
                <a16:creationId xmlns:a16="http://schemas.microsoft.com/office/drawing/2014/main" id="{EC999B99-52F2-4EE7-9C2A-3A8EB8476A7A}"/>
              </a:ext>
            </a:extLst>
          </p:cNvPr>
          <p:cNvSpPr/>
          <p:nvPr/>
        </p:nvSpPr>
        <p:spPr>
          <a:xfrm>
            <a:off x="2847975" y="4525918"/>
            <a:ext cx="5726097" cy="1571945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800" dirty="0">
                <a:solidFill>
                  <a:schemeClr val="tx1"/>
                </a:solidFill>
                <a:latin typeface="Calibri" pitchFamily="34" charset="0"/>
              </a:rPr>
              <a:t>Previous Housing Study: 2017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Data collection: Q3-Q4 2024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Draft:</a:t>
            </a:r>
            <a:r>
              <a:rPr lang="en-US" sz="1800" dirty="0">
                <a:solidFill>
                  <a:schemeClr val="tx1"/>
                </a:solidFill>
                <a:latin typeface="Calibri" pitchFamily="34" charset="0"/>
              </a:rPr>
              <a:t> January 2025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Final Report: April 2025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Presentation: April 21, 2025</a:t>
            </a:r>
          </a:p>
        </p:txBody>
      </p:sp>
    </p:spTree>
    <p:extLst>
      <p:ext uri="{BB962C8B-B14F-4D97-AF65-F5344CB8AC3E}">
        <p14:creationId xmlns:p14="http://schemas.microsoft.com/office/powerpoint/2010/main" val="21310490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2">
            <a:extLst>
              <a:ext uri="{FF2B5EF4-FFF2-40B4-BE49-F238E27FC236}">
                <a16:creationId xmlns:a16="http://schemas.microsoft.com/office/drawing/2014/main" id="{1827E053-CD23-40C2-986B-EAC38F825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7078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>
                <a:solidFill>
                  <a:schemeClr val="bg1"/>
                </a:solidFill>
                <a:latin typeface="Calibri" panose="020F0502020204030204" pitchFamily="34" charset="0"/>
              </a:rPr>
              <a:t>Priorities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85CB8CCA-2DF0-48AE-A100-9286AE9BB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51344"/>
            <a:ext cx="12192000" cy="535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Lot Supply: Monitor lot-supply</a:t>
            </a:r>
          </a:p>
          <a:p>
            <a:pPr lvl="1" eaLnBrk="1" hangingPunct="1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altLang="en-US" sz="2200" dirty="0">
                <a:latin typeface="Calibri" panose="020F0502020204030204" pitchFamily="34" charset="0"/>
                <a:cs typeface="Arial" panose="020B0604020202020204" pitchFamily="34" charset="0"/>
              </a:rPr>
              <a:t>Detached single-family</a:t>
            </a:r>
          </a:p>
          <a:p>
            <a:pPr lvl="1" eaLnBrk="1" hangingPunct="1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altLang="en-US" sz="2200" dirty="0">
                <a:latin typeface="Calibri" panose="020F0502020204030204" pitchFamily="34" charset="0"/>
                <a:cs typeface="Arial" panose="020B0604020202020204" pitchFamily="34" charset="0"/>
              </a:rPr>
              <a:t>Need for association maintained and one-level living options</a:t>
            </a:r>
          </a:p>
          <a:p>
            <a:pPr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Promote rental housing production: all product types, incomes, etc.</a:t>
            </a:r>
          </a:p>
          <a:p>
            <a:pPr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Senior housing/Age-targeted housing….frees up existing housing stock</a:t>
            </a:r>
          </a:p>
          <a:p>
            <a:pPr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Calibri" panose="020F0502020204030204" pitchFamily="34" charset="0"/>
                <a:cs typeface="Arial" panose="020B0604020202020204" pitchFamily="34" charset="0"/>
              </a:rPr>
              <a:t>Promote private-public-partnerships (PPP) to stimulate housing markets </a:t>
            </a:r>
          </a:p>
          <a:p>
            <a:pPr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Calibri" panose="020F0502020204030204" pitchFamily="34" charset="0"/>
                <a:cs typeface="Arial" panose="020B0604020202020204" pitchFamily="34" charset="0"/>
              </a:rPr>
              <a:t>Implement housing programs/resources (i.e. 1</a:t>
            </a:r>
            <a:r>
              <a:rPr lang="en-US" altLang="en-US" sz="2200" baseline="30000" dirty="0">
                <a:latin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lang="en-US" altLang="en-US" sz="2200" dirty="0">
                <a:latin typeface="Calibri" panose="020F0502020204030204" pitchFamily="34" charset="0"/>
                <a:cs typeface="Arial" panose="020B0604020202020204" pitchFamily="34" charset="0"/>
              </a:rPr>
              <a:t> time buyers, fix-up funds, land banking, etc.)</a:t>
            </a:r>
          </a:p>
          <a:p>
            <a:pPr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Calibri" panose="020F0502020204030204" pitchFamily="34" charset="0"/>
                <a:cs typeface="Arial" panose="020B0604020202020204" pitchFamily="34" charset="0"/>
              </a:rPr>
              <a:t>Update housing action plan regularly </a:t>
            </a:r>
          </a:p>
          <a:p>
            <a:pPr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Calibri" panose="020F0502020204030204" pitchFamily="34" charset="0"/>
                <a:cs typeface="Arial" panose="020B0604020202020204" pitchFamily="34" charset="0"/>
              </a:rPr>
              <a:t>Promote affordability, recreation, open space, lifestyle, &amp; hybrid work</a:t>
            </a:r>
          </a:p>
          <a:p>
            <a:pPr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altLang="en-US" sz="2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altLang="en-US" sz="2200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2710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025D22F-20C0-4E0F-BA7D-76E56BA7D6DD}"/>
              </a:ext>
            </a:extLst>
          </p:cNvPr>
          <p:cNvSpPr/>
          <p:nvPr/>
        </p:nvSpPr>
        <p:spPr>
          <a:xfrm>
            <a:off x="4930816" y="1484218"/>
            <a:ext cx="6172200" cy="685800"/>
          </a:xfrm>
          <a:prstGeom prst="rect">
            <a:avLst/>
          </a:prstGeom>
          <a:solidFill>
            <a:srgbClr val="7F7C7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4">
            <a:extLst>
              <a:ext uri="{FF2B5EF4-FFF2-40B4-BE49-F238E27FC236}">
                <a16:creationId xmlns:a16="http://schemas.microsoft.com/office/drawing/2014/main" id="{88E4C8A7-BF7C-4B17-A9E3-ADC7C5210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5680" y="489632"/>
            <a:ext cx="6048813" cy="475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endParaRPr lang="en-US" altLang="en-US" sz="3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altLang="en-US" sz="3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Demographics &amp; Economics</a:t>
            </a:r>
          </a:p>
          <a:p>
            <a:pPr algn="ctr" eaLnBrk="1" hangingPunct="1">
              <a:lnSpc>
                <a:spcPct val="150000"/>
              </a:lnSpc>
              <a:defRPr/>
            </a:pPr>
            <a:endParaRPr lang="en-US" altLang="en-US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 Overview</a:t>
            </a:r>
          </a:p>
          <a:p>
            <a:pPr algn="ctr" eaLnBrk="1" hangingPunct="1">
              <a:lnSpc>
                <a:spcPct val="150000"/>
              </a:lnSpc>
              <a:defRPr/>
            </a:pPr>
            <a:endParaRPr lang="en-US" alt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defRPr/>
            </a:pPr>
            <a:endParaRPr lang="en-US" altLang="en-US" sz="32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altLang="en-US" sz="3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7D648D-A509-4CF5-8767-8A131AA46609}"/>
              </a:ext>
            </a:extLst>
          </p:cNvPr>
          <p:cNvSpPr/>
          <p:nvPr/>
        </p:nvSpPr>
        <p:spPr>
          <a:xfrm>
            <a:off x="4923987" y="3200399"/>
            <a:ext cx="6172200" cy="685801"/>
          </a:xfrm>
          <a:prstGeom prst="rect">
            <a:avLst/>
          </a:prstGeom>
          <a:solidFill>
            <a:srgbClr val="7F7C7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 &amp; Recommendations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4B967E-4296-49EC-B601-2C4A16B9499B}"/>
              </a:ext>
            </a:extLst>
          </p:cNvPr>
          <p:cNvSpPr/>
          <p:nvPr/>
        </p:nvSpPr>
        <p:spPr>
          <a:xfrm>
            <a:off x="4923987" y="4027624"/>
            <a:ext cx="6172200" cy="685801"/>
          </a:xfrm>
          <a:prstGeom prst="rect">
            <a:avLst/>
          </a:prstGeom>
          <a:solidFill>
            <a:srgbClr val="C00000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5E7C81-1E7F-8645-7B8D-1F77CE8F5956}"/>
              </a:ext>
            </a:extLst>
          </p:cNvPr>
          <p:cNvSpPr/>
          <p:nvPr/>
        </p:nvSpPr>
        <p:spPr>
          <a:xfrm>
            <a:off x="4923987" y="3188468"/>
            <a:ext cx="6172200" cy="6858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A7B827-CD80-4C02-592F-0CA66FB85963}"/>
              </a:ext>
            </a:extLst>
          </p:cNvPr>
          <p:cNvSpPr/>
          <p:nvPr/>
        </p:nvSpPr>
        <p:spPr>
          <a:xfrm>
            <a:off x="4898869" y="2330987"/>
            <a:ext cx="6172200" cy="685800"/>
          </a:xfrm>
          <a:prstGeom prst="rect">
            <a:avLst/>
          </a:prstGeom>
          <a:solidFill>
            <a:srgbClr val="7F7C7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439826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6E44DF1-3567-4F45-BF7C-6B2422D3212D}"/>
              </a:ext>
            </a:extLst>
          </p:cNvPr>
          <p:cNvSpPr/>
          <p:nvPr/>
        </p:nvSpPr>
        <p:spPr>
          <a:xfrm>
            <a:off x="0" y="2321004"/>
            <a:ext cx="5562600" cy="3262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514D60-C2C1-48F5-86F6-BBD998139B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462637"/>
            <a:ext cx="2895600" cy="853293"/>
          </a:xfrm>
          <a:prstGeom prst="rect">
            <a:avLst/>
          </a:prstGeom>
        </p:spPr>
      </p:pic>
      <p:sp>
        <p:nvSpPr>
          <p:cNvPr id="18" name="TextBox 10">
            <a:extLst>
              <a:ext uri="{FF2B5EF4-FFF2-40B4-BE49-F238E27FC236}">
                <a16:creationId xmlns:a16="http://schemas.microsoft.com/office/drawing/2014/main" id="{D57E381F-6818-4783-96D0-BC774A6BF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2321004"/>
            <a:ext cx="6629400" cy="3262432"/>
          </a:xfrm>
          <a:prstGeom prst="rect">
            <a:avLst/>
          </a:prstGeom>
          <a:solidFill>
            <a:srgbClr val="B2292D"/>
          </a:solidFill>
          <a:ln>
            <a:noFill/>
          </a:ln>
        </p:spPr>
        <p:txBody>
          <a:bodyPr wrap="square" lIns="274320" tIns="182880" rIns="274320" bIns="18288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 MULLINS </a:t>
            </a:r>
          </a:p>
          <a:p>
            <a:pPr eaLnBrk="1" hangingPunct="1"/>
            <a:r>
              <a:rPr lang="en-US" alt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Maxfield Research &amp; Consulting</a:t>
            </a:r>
          </a:p>
          <a:p>
            <a:pPr eaLnBrk="1" hangingPunct="1"/>
            <a:r>
              <a:rPr lang="en-US" alt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612.281.6729</a:t>
            </a:r>
          </a:p>
          <a:p>
            <a:pPr eaLnBrk="1" hangingPunct="1"/>
            <a:r>
              <a:rPr lang="en-US" altLang="en-US" sz="2000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MMullins@MaxfieldResearch.com</a:t>
            </a:r>
          </a:p>
          <a:p>
            <a:pPr eaLnBrk="1" hangingPunct="1"/>
            <a:endParaRPr lang="en-US" altLang="en-US" sz="20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 sz="20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 sz="20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 sz="20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 sz="20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CA788D-CD9B-4D4B-851D-FD20E66615CE}"/>
              </a:ext>
            </a:extLst>
          </p:cNvPr>
          <p:cNvSpPr/>
          <p:nvPr/>
        </p:nvSpPr>
        <p:spPr>
          <a:xfrm>
            <a:off x="2637465" y="3731330"/>
            <a:ext cx="27927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 u="sng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MaxfieldResearch.com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5C0325C-AE03-4AAA-8601-F78426F33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49045"/>
            <a:ext cx="10972800" cy="715962"/>
          </a:xfrm>
        </p:spPr>
        <p:txBody>
          <a:bodyPr/>
          <a:lstStyle/>
          <a:p>
            <a:r>
              <a:rPr lang="en-US" sz="4400"/>
              <a:t>Thank You!</a:t>
            </a:r>
            <a:br>
              <a:rPr lang="en-US" sz="4400"/>
            </a:br>
            <a:br>
              <a:rPr lang="en-US" sz="4400"/>
            </a:br>
            <a:endParaRPr lang="en-US" sz="4400"/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309B2E78-8DD9-F174-9E68-82F1A70962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2107" y="3686364"/>
            <a:ext cx="641350" cy="641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892E2D1-CDD0-B680-34B8-1225C8F304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0036" y="4702489"/>
            <a:ext cx="6413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95DA31-4C6E-F815-E1C8-E4F130CAB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24" y="4710179"/>
            <a:ext cx="29956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http://www.linkedin.com/company/maxfield-research-inc</a:t>
            </a:r>
            <a:endParaRPr lang="en-US" altLang="en-US" sz="18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39FB02A4-C59E-955C-DF6D-1D456178CB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5325" y="4777681"/>
            <a:ext cx="6413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221FE2-7A9F-637D-AC25-012D95AAFE03}"/>
              </a:ext>
            </a:extLst>
          </p:cNvPr>
          <p:cNvSpPr txBox="1"/>
          <p:nvPr/>
        </p:nvSpPr>
        <p:spPr>
          <a:xfrm>
            <a:off x="6814092" y="4943673"/>
            <a:ext cx="39301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https://www.linkedin.com/in/mattlmullins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85C3ED83-F7ED-5790-5212-B68E76EAA9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9816" y="3960634"/>
            <a:ext cx="6540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2C6CCA-04C8-6ED1-9E1F-34B46FA1F480}"/>
              </a:ext>
            </a:extLst>
          </p:cNvPr>
          <p:cNvSpPr txBox="1"/>
          <p:nvPr/>
        </p:nvSpPr>
        <p:spPr>
          <a:xfrm>
            <a:off x="6784354" y="4131440"/>
            <a:ext cx="43660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https://www.linkedin.com/in/mattlmullins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8D09F8B-0B41-4591-80D8-85AD4798141A}"/>
              </a:ext>
            </a:extLst>
          </p:cNvPr>
          <p:cNvSpPr/>
          <p:nvPr/>
        </p:nvSpPr>
        <p:spPr>
          <a:xfrm>
            <a:off x="4921672" y="1456369"/>
            <a:ext cx="6172200" cy="685801"/>
          </a:xfrm>
          <a:prstGeom prst="rect">
            <a:avLst/>
          </a:prstGeom>
          <a:solidFill>
            <a:srgbClr val="C00000">
              <a:alpha val="5725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25D22F-20C0-4E0F-BA7D-76E56BA7D6DD}"/>
              </a:ext>
            </a:extLst>
          </p:cNvPr>
          <p:cNvSpPr/>
          <p:nvPr/>
        </p:nvSpPr>
        <p:spPr>
          <a:xfrm>
            <a:off x="4923987" y="2362200"/>
            <a:ext cx="6172200" cy="685800"/>
          </a:xfrm>
          <a:prstGeom prst="rect">
            <a:avLst/>
          </a:prstGeom>
          <a:solidFill>
            <a:srgbClr val="7F7C7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4">
            <a:extLst>
              <a:ext uri="{FF2B5EF4-FFF2-40B4-BE49-F238E27FC236}">
                <a16:creationId xmlns:a16="http://schemas.microsoft.com/office/drawing/2014/main" id="{88E4C8A7-BF7C-4B17-A9E3-ADC7C5210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5680" y="489632"/>
            <a:ext cx="6048813" cy="475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endParaRPr lang="en-US" altLang="en-US" sz="3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Demographics &amp; Economics</a:t>
            </a:r>
          </a:p>
          <a:p>
            <a:pPr algn="ctr" eaLnBrk="1" hangingPunct="1">
              <a:lnSpc>
                <a:spcPct val="150000"/>
              </a:lnSpc>
              <a:defRPr/>
            </a:pPr>
            <a:endParaRPr lang="en-US" altLang="en-US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altLang="en-US" sz="3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 Overview</a:t>
            </a:r>
          </a:p>
          <a:p>
            <a:pPr algn="ctr" eaLnBrk="1" hangingPunct="1">
              <a:lnSpc>
                <a:spcPct val="150000"/>
              </a:lnSpc>
              <a:defRPr/>
            </a:pPr>
            <a:endParaRPr lang="en-US" alt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defRPr/>
            </a:pPr>
            <a:endParaRPr lang="en-US" altLang="en-US" sz="32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altLang="en-US" sz="3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7D648D-A509-4CF5-8767-8A131AA46609}"/>
              </a:ext>
            </a:extLst>
          </p:cNvPr>
          <p:cNvSpPr/>
          <p:nvPr/>
        </p:nvSpPr>
        <p:spPr>
          <a:xfrm>
            <a:off x="4923987" y="3200399"/>
            <a:ext cx="6172200" cy="685801"/>
          </a:xfrm>
          <a:prstGeom prst="rect">
            <a:avLst/>
          </a:prstGeom>
          <a:solidFill>
            <a:srgbClr val="7F7C7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 &amp; Recommendations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4B967E-4296-49EC-B601-2C4A16B9499B}"/>
              </a:ext>
            </a:extLst>
          </p:cNvPr>
          <p:cNvSpPr/>
          <p:nvPr/>
        </p:nvSpPr>
        <p:spPr>
          <a:xfrm>
            <a:off x="4921672" y="4038599"/>
            <a:ext cx="6172200" cy="685801"/>
          </a:xfrm>
          <a:prstGeom prst="rect">
            <a:avLst/>
          </a:prstGeom>
          <a:solidFill>
            <a:srgbClr val="7F7C7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378563504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2">
            <a:extLst>
              <a:ext uri="{FF2B5EF4-FFF2-40B4-BE49-F238E27FC236}">
                <a16:creationId xmlns:a16="http://schemas.microsoft.com/office/drawing/2014/main" id="{A0241477-27DD-4D70-8C42-10D2D46CF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593" y="0"/>
            <a:ext cx="12192000" cy="7078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Storm Lake Primary Market Area (“PMA”)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B3B303-43AA-072C-BAC9-DFA5CBE8494E}"/>
              </a:ext>
            </a:extLst>
          </p:cNvPr>
          <p:cNvSpPr txBox="1"/>
          <p:nvPr/>
        </p:nvSpPr>
        <p:spPr>
          <a:xfrm>
            <a:off x="7403845" y="1348716"/>
            <a:ext cx="46357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11 Geographies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8 Cities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16 Townships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 counties: Buena Vista &amp; Sac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Economic driver of PMA</a:t>
            </a: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map of the country&#10;&#10;AI-generated content may be incorrect.">
            <a:extLst>
              <a:ext uri="{FF2B5EF4-FFF2-40B4-BE49-F238E27FC236}">
                <a16:creationId xmlns:a16="http://schemas.microsoft.com/office/drawing/2014/main" id="{EC2D9F10-63B2-9845-8636-8C2E9679F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1" y="963126"/>
            <a:ext cx="8229617" cy="566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50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42F81F-7970-0A7A-E887-6075978EB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726" y="883920"/>
            <a:ext cx="5602514" cy="3657600"/>
          </a:xfrm>
          <a:prstGeom prst="rect">
            <a:avLst/>
          </a:prstGeom>
        </p:spPr>
      </p:pic>
      <p:sp>
        <p:nvSpPr>
          <p:cNvPr id="19459" name="Text Box 2">
            <a:extLst>
              <a:ext uri="{FF2B5EF4-FFF2-40B4-BE49-F238E27FC236}">
                <a16:creationId xmlns:a16="http://schemas.microsoft.com/office/drawing/2014/main" id="{A0241477-27DD-4D70-8C42-10D2D46CF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884" y="0"/>
            <a:ext cx="12203884" cy="7078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6% growth rate last decade…forecast +9% this decade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2679D9-433F-D957-228E-CB2AE4B80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" y="883920"/>
            <a:ext cx="5657316" cy="3657600"/>
          </a:xfrm>
          <a:prstGeom prst="rect">
            <a:avLst/>
          </a:prstGeom>
        </p:spPr>
      </p:pic>
      <p:sp>
        <p:nvSpPr>
          <p:cNvPr id="13" name="Rectangle 1">
            <a:extLst>
              <a:ext uri="{FF2B5EF4-FFF2-40B4-BE49-F238E27FC236}">
                <a16:creationId xmlns:a16="http://schemas.microsoft.com/office/drawing/2014/main" id="{581E737C-1B57-39FA-2A4B-A749124E7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085" y="4717554"/>
            <a:ext cx="5734730" cy="142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4950" indent="-2349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92150" indent="-2349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000" dirty="0">
                <a:latin typeface="Calibri" panose="020F0502020204030204" pitchFamily="34" charset="0"/>
                <a:ea typeface="Calibri" pitchFamily="34" charset="0"/>
                <a:cs typeface="Calibri" panose="020F0502020204030204" pitchFamily="34" charset="0"/>
              </a:rPr>
              <a:t>Steady growth over next decade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000" dirty="0">
                <a:latin typeface="Calibri" panose="020F0502020204030204" pitchFamily="34" charset="0"/>
                <a:ea typeface="Calibri" pitchFamily="34" charset="0"/>
                <a:cs typeface="Calibri" panose="020F0502020204030204" pitchFamily="34" charset="0"/>
              </a:rPr>
              <a:t>Population diversity is growing in Storm Lake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en-US" sz="2000" dirty="0">
              <a:latin typeface="Calibri" panose="020F0502020204030204" pitchFamily="34" charset="0"/>
              <a:ea typeface="Calibri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14FBB2EF-BBC2-27FD-3C06-FA1C14289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0058" y="4722683"/>
            <a:ext cx="59980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4950" indent="-2349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92150" indent="-2349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65 to 84 population driving growth in the near-term </a:t>
            </a:r>
          </a:p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766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1BD33-BFAB-02C1-FB8A-08C97FA6E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E266A3-5F2B-F1C2-343C-349693873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770" y="898676"/>
            <a:ext cx="5649548" cy="365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CCC132-31AE-FF7A-4691-2DE4880ACF4A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" y="2727476"/>
            <a:ext cx="5660136" cy="3657600"/>
          </a:xfrm>
          <a:prstGeom prst="rect">
            <a:avLst/>
          </a:prstGeom>
        </p:spPr>
      </p:pic>
      <p:sp>
        <p:nvSpPr>
          <p:cNvPr id="19459" name="Text Box 2">
            <a:extLst>
              <a:ext uri="{FF2B5EF4-FFF2-40B4-BE49-F238E27FC236}">
                <a16:creationId xmlns:a16="http://schemas.microsoft.com/office/drawing/2014/main" id="{A912AE88-447D-5BAC-28CF-D562A8189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884" y="0"/>
            <a:ext cx="12203884" cy="7078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11% Household Growth this decade</a:t>
            </a: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0E55B97F-D82D-D1F9-C35B-847402111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906" y="898676"/>
            <a:ext cx="573473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4950" indent="-2349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92150" indent="-2349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Calibri" panose="020F0502020204030204" pitchFamily="34" charset="0"/>
              </a:rPr>
              <a:t>70% of HH own homes in MA | 60% in Storm Lake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Calibri" panose="020F0502020204030204" pitchFamily="34" charset="0"/>
              </a:rPr>
              <a:t>Younger demographic = more renters</a:t>
            </a:r>
          </a:p>
          <a:p>
            <a:pPr marL="800100" lvl="1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Calibri" panose="020F0502020204030204" pitchFamily="34" charset="0"/>
              </a:rPr>
              <a:t>Under 25: 78% (Storm Lake)</a:t>
            </a:r>
          </a:p>
          <a:p>
            <a:pPr marL="800100" lvl="1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Calibri" panose="020F0502020204030204" pitchFamily="34" charset="0"/>
              </a:rPr>
              <a:t>25 to 34: 54% (Storm Lake)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en-US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327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2">
            <a:extLst>
              <a:ext uri="{FF2B5EF4-FFF2-40B4-BE49-F238E27FC236}">
                <a16:creationId xmlns:a16="http://schemas.microsoft.com/office/drawing/2014/main" id="{97E100C3-DA49-4FBC-B5C6-6D7CB5195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7078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latin typeface="Calibri" panose="020F0502020204030204" pitchFamily="34" charset="0"/>
              </a:rPr>
              <a:t>Larger Households are more likely to be Home-Owners…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A0E688-7FC9-C83E-6414-E09E4A466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638" y="1010412"/>
            <a:ext cx="8174979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24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59B3E-4694-C9BE-0141-00019B125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FE95A2-561B-10FD-8326-D51EF78D2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008" y="848845"/>
            <a:ext cx="6015492" cy="3657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42B62A-4D82-F291-6F3E-D8DFA4DC45B3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" y="2727476"/>
            <a:ext cx="5660136" cy="3657600"/>
          </a:xfrm>
          <a:prstGeom prst="rect">
            <a:avLst/>
          </a:prstGeom>
        </p:spPr>
      </p:pic>
      <p:sp>
        <p:nvSpPr>
          <p:cNvPr id="19459" name="Text Box 2">
            <a:extLst>
              <a:ext uri="{FF2B5EF4-FFF2-40B4-BE49-F238E27FC236}">
                <a16:creationId xmlns:a16="http://schemas.microsoft.com/office/drawing/2014/main" id="{A98AF7CA-2CE5-E2C6-E56E-896334971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884" y="0"/>
            <a:ext cx="12203884" cy="7078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Millennials: Highest Household Incomes</a:t>
            </a: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AE7CCCF9-2910-F112-3007-E340CE0D3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203" y="916793"/>
            <a:ext cx="573473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4950" indent="-2349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92150" indent="-2349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Calibri" panose="020F0502020204030204" pitchFamily="34" charset="0"/>
              </a:rPr>
              <a:t>Lower-Income Earners are Majority Renters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000" dirty="0">
              <a:latin typeface="Calibri" panose="020F0502020204030204" pitchFamily="34" charset="0"/>
              <a:ea typeface="Calibri" pitchFamily="34" charset="0"/>
              <a:cs typeface="Calibri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Calibri" panose="020F0502020204030204" pitchFamily="34" charset="0"/>
                <a:ea typeface="Calibri" pitchFamily="34" charset="0"/>
                <a:cs typeface="Calibri" pitchFamily="34" charset="0"/>
              </a:rPr>
              <a:t>Median Income by Tenure (Storm Lake):</a:t>
            </a:r>
          </a:p>
          <a:p>
            <a:pPr marL="800100" lvl="1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Calibri" panose="020F0502020204030204" pitchFamily="34" charset="0"/>
                <a:ea typeface="Calibri" pitchFamily="34" charset="0"/>
                <a:cs typeface="Calibri" pitchFamily="34" charset="0"/>
              </a:rPr>
              <a:t>Owner: $73,774</a:t>
            </a:r>
          </a:p>
          <a:p>
            <a:pPr marL="800100" lvl="1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Calibri" panose="020F0502020204030204" pitchFamily="34" charset="0"/>
                <a:ea typeface="Calibri" pitchFamily="34" charset="0"/>
                <a:cs typeface="Calibri" pitchFamily="34" charset="0"/>
              </a:rPr>
              <a:t>Renter: $48,178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0CACC276-7522-4976-FFE8-9EA097FF2D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970" y="4647404"/>
            <a:ext cx="573473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4950" indent="-2349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92150" indent="-2349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Calibri" panose="020F0502020204030204" pitchFamily="34" charset="0"/>
              </a:rPr>
              <a:t>Millennials &amp; Gen X strongest household incomes…</a:t>
            </a:r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Median Income: $60,741 (SL) vs. $68,115 (MA)</a:t>
            </a:r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altLang="en-US" sz="2000" dirty="0">
              <a:latin typeface="Calibri" panose="020F050202020403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en-US" sz="20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50599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Maxfield Palette">
      <a:dk1>
        <a:srgbClr val="000000"/>
      </a:dk1>
      <a:lt1>
        <a:srgbClr val="FFFFFF"/>
      </a:lt1>
      <a:dk2>
        <a:srgbClr val="7F7C79"/>
      </a:dk2>
      <a:lt2>
        <a:srgbClr val="CBC3BB"/>
      </a:lt2>
      <a:accent1>
        <a:srgbClr val="B2292D"/>
      </a:accent1>
      <a:accent2>
        <a:srgbClr val="236092"/>
      </a:accent2>
      <a:accent3>
        <a:srgbClr val="006E63"/>
      </a:accent3>
      <a:accent4>
        <a:srgbClr val="E0A525"/>
      </a:accent4>
      <a:accent5>
        <a:srgbClr val="EDEAE7"/>
      </a:accent5>
      <a:accent6>
        <a:srgbClr val="C5DDF1"/>
      </a:accent6>
      <a:hlink>
        <a:srgbClr val="236092"/>
      </a:hlink>
      <a:folHlink>
        <a:srgbClr val="B2292D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bf073c0-10ed-496b-b297-7592d5b13cd2">
      <Terms xmlns="http://schemas.microsoft.com/office/infopath/2007/PartnerControls"/>
    </lcf76f155ced4ddcb4097134ff3c332f>
    <TaxCatchAll xmlns="235aee85-03ce-45a8-8068-f410eeca181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A34CE975BEFE46AEE3ADD614744F57" ma:contentTypeVersion="16" ma:contentTypeDescription="Create a new document." ma:contentTypeScope="" ma:versionID="bc05c6e9b1299aa96363a0ac4131df0e">
  <xsd:schema xmlns:xsd="http://www.w3.org/2001/XMLSchema" xmlns:xs="http://www.w3.org/2001/XMLSchema" xmlns:p="http://schemas.microsoft.com/office/2006/metadata/properties" xmlns:ns2="ebf073c0-10ed-496b-b297-7592d5b13cd2" xmlns:ns3="235aee85-03ce-45a8-8068-f410eeca1811" targetNamespace="http://schemas.microsoft.com/office/2006/metadata/properties" ma:root="true" ma:fieldsID="8ba9762a2a30f5d0592eb9ebe9a8e545" ns2:_="" ns3:_="">
    <xsd:import namespace="ebf073c0-10ed-496b-b297-7592d5b13cd2"/>
    <xsd:import namespace="235aee85-03ce-45a8-8068-f410eeca18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f073c0-10ed-496b-b297-7592d5b13c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f0c89421-03fd-4899-aa80-22657642f06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5aee85-03ce-45a8-8068-f410eeca1811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d601bb78-d3bd-4e52-8e0e-9c62a87fff87}" ma:internalName="TaxCatchAll" ma:showField="CatchAllData" ma:web="235aee85-03ce-45a8-8068-f410eeca18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AA9B943-D764-4818-ADA7-1E00239BDE7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9DD4C0E-64CD-4F9E-852D-6D43A023EAA4}">
  <ds:schemaRefs>
    <ds:schemaRef ds:uri="http://schemas.microsoft.com/office/2006/metadata/properties"/>
    <ds:schemaRef ds:uri="http://www.w3.org/XML/1998/namespace"/>
    <ds:schemaRef ds:uri="ebf073c0-10ed-496b-b297-7592d5b13cd2"/>
    <ds:schemaRef ds:uri="235aee85-03ce-45a8-8068-f410eeca1811"/>
    <ds:schemaRef ds:uri="http://purl.org/dc/dcmitype/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7381C323-C284-4EAD-AAB7-B14DD6B62E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f073c0-10ed-496b-b297-7592d5b13cd2"/>
    <ds:schemaRef ds:uri="235aee85-03ce-45a8-8068-f410eeca18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13019</TotalTime>
  <Words>1332</Words>
  <Application>Microsoft Office PowerPoint</Application>
  <PresentationFormat>Widescreen</PresentationFormat>
  <Paragraphs>293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Times New Roman</vt:lpstr>
      <vt:lpstr>Trebuchet MS</vt:lpstr>
      <vt:lpstr>Wingdings</vt:lpstr>
      <vt:lpstr>Default Design</vt:lpstr>
      <vt:lpstr>PowerPoint Presentation</vt:lpstr>
      <vt:lpstr>Maxfield Research &amp; Consulting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  </vt:lpstr>
    </vt:vector>
  </TitlesOfParts>
  <Company>KPMG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Mullins</dc:creator>
  <cp:lastModifiedBy>Matt Mullins</cp:lastModifiedBy>
  <cp:revision>35</cp:revision>
  <cp:lastPrinted>2020-02-24T19:45:13Z</cp:lastPrinted>
  <dcterms:created xsi:type="dcterms:W3CDTF">2002-06-17T20:10:14Z</dcterms:created>
  <dcterms:modified xsi:type="dcterms:W3CDTF">2025-04-21T13:51:30Z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100.000000000000</vt:lpwstr>
  </property>
  <property fmtid="{D5CDD505-2E9C-101B-9397-08002B2CF9AE}" pid="3" name="ContentTypeId">
    <vt:lpwstr>0x0101003BA34CE975BEFE46AEE3ADD614744F57</vt:lpwstr>
  </property>
  <property fmtid="{D5CDD505-2E9C-101B-9397-08002B2CF9AE}" pid="4" name="MediaServiceImageTags">
    <vt:lpwstr/>
  </property>
</Properties>
</file>